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708" r:id="rId5"/>
    <p:sldMasterId id="2147483696" r:id="rId6"/>
  </p:sldMasterIdLst>
  <p:notesMasterIdLst>
    <p:notesMasterId r:id="rId130"/>
  </p:notesMasterIdLst>
  <p:sldIdLst>
    <p:sldId id="516" r:id="rId7"/>
    <p:sldId id="423" r:id="rId8"/>
    <p:sldId id="514" r:id="rId9"/>
    <p:sldId id="483" r:id="rId10"/>
    <p:sldId id="521" r:id="rId11"/>
    <p:sldId id="522" r:id="rId12"/>
    <p:sldId id="523" r:id="rId13"/>
    <p:sldId id="524" r:id="rId14"/>
    <p:sldId id="525" r:id="rId15"/>
    <p:sldId id="526" r:id="rId16"/>
    <p:sldId id="425" r:id="rId17"/>
    <p:sldId id="490" r:id="rId18"/>
    <p:sldId id="527" r:id="rId19"/>
    <p:sldId id="528" r:id="rId20"/>
    <p:sldId id="486" r:id="rId21"/>
    <p:sldId id="489" r:id="rId22"/>
    <p:sldId id="529" r:id="rId23"/>
    <p:sldId id="519" r:id="rId24"/>
    <p:sldId id="530" r:id="rId25"/>
    <p:sldId id="533" r:id="rId26"/>
    <p:sldId id="532" r:id="rId27"/>
    <p:sldId id="534" r:id="rId28"/>
    <p:sldId id="535" r:id="rId29"/>
    <p:sldId id="536" r:id="rId30"/>
    <p:sldId id="537" r:id="rId31"/>
    <p:sldId id="538" r:id="rId32"/>
    <p:sldId id="624" r:id="rId33"/>
    <p:sldId id="539" r:id="rId34"/>
    <p:sldId id="540" r:id="rId35"/>
    <p:sldId id="625" r:id="rId36"/>
    <p:sldId id="542" r:id="rId37"/>
    <p:sldId id="627" r:id="rId38"/>
    <p:sldId id="629" r:id="rId39"/>
    <p:sldId id="630" r:id="rId40"/>
    <p:sldId id="632" r:id="rId41"/>
    <p:sldId id="631" r:id="rId42"/>
    <p:sldId id="633" r:id="rId43"/>
    <p:sldId id="634" r:id="rId44"/>
    <p:sldId id="635" r:id="rId45"/>
    <p:sldId id="636" r:id="rId46"/>
    <p:sldId id="637" r:id="rId47"/>
    <p:sldId id="639" r:id="rId48"/>
    <p:sldId id="638" r:id="rId49"/>
    <p:sldId id="543" r:id="rId50"/>
    <p:sldId id="544" r:id="rId51"/>
    <p:sldId id="545" r:id="rId52"/>
    <p:sldId id="546" r:id="rId53"/>
    <p:sldId id="547" r:id="rId54"/>
    <p:sldId id="548" r:id="rId55"/>
    <p:sldId id="549" r:id="rId56"/>
    <p:sldId id="640" r:id="rId57"/>
    <p:sldId id="551" r:id="rId58"/>
    <p:sldId id="552" r:id="rId59"/>
    <p:sldId id="488" r:id="rId60"/>
    <p:sldId id="554" r:id="rId61"/>
    <p:sldId id="555" r:id="rId62"/>
    <p:sldId id="556" r:id="rId63"/>
    <p:sldId id="557" r:id="rId64"/>
    <p:sldId id="641" r:id="rId65"/>
    <p:sldId id="558" r:id="rId66"/>
    <p:sldId id="484" r:id="rId67"/>
    <p:sldId id="559" r:id="rId68"/>
    <p:sldId id="560" r:id="rId69"/>
    <p:sldId id="561" r:id="rId70"/>
    <p:sldId id="562" r:id="rId71"/>
    <p:sldId id="563" r:id="rId72"/>
    <p:sldId id="564" r:id="rId73"/>
    <p:sldId id="565" r:id="rId74"/>
    <p:sldId id="566" r:id="rId75"/>
    <p:sldId id="642" r:id="rId76"/>
    <p:sldId id="569" r:id="rId77"/>
    <p:sldId id="570" r:id="rId78"/>
    <p:sldId id="571" r:id="rId79"/>
    <p:sldId id="572" r:id="rId80"/>
    <p:sldId id="573" r:id="rId81"/>
    <p:sldId id="644" r:id="rId82"/>
    <p:sldId id="645" r:id="rId83"/>
    <p:sldId id="575" r:id="rId84"/>
    <p:sldId id="576" r:id="rId85"/>
    <p:sldId id="578" r:id="rId86"/>
    <p:sldId id="579" r:id="rId87"/>
    <p:sldId id="580" r:id="rId88"/>
    <p:sldId id="581" r:id="rId89"/>
    <p:sldId id="582" r:id="rId90"/>
    <p:sldId id="583" r:id="rId91"/>
    <p:sldId id="646" r:id="rId92"/>
    <p:sldId id="584" r:id="rId93"/>
    <p:sldId id="586" r:id="rId94"/>
    <p:sldId id="587" r:id="rId95"/>
    <p:sldId id="588" r:id="rId96"/>
    <p:sldId id="589" r:id="rId97"/>
    <p:sldId id="590" r:id="rId98"/>
    <p:sldId id="591" r:id="rId99"/>
    <p:sldId id="592" r:id="rId100"/>
    <p:sldId id="593" r:id="rId101"/>
    <p:sldId id="594" r:id="rId102"/>
    <p:sldId id="595" r:id="rId103"/>
    <p:sldId id="596" r:id="rId104"/>
    <p:sldId id="598" r:id="rId105"/>
    <p:sldId id="599" r:id="rId106"/>
    <p:sldId id="647" r:id="rId107"/>
    <p:sldId id="601" r:id="rId108"/>
    <p:sldId id="602" r:id="rId109"/>
    <p:sldId id="603" r:id="rId110"/>
    <p:sldId id="604" r:id="rId111"/>
    <p:sldId id="606" r:id="rId112"/>
    <p:sldId id="605" r:id="rId113"/>
    <p:sldId id="607" r:id="rId114"/>
    <p:sldId id="520" r:id="rId115"/>
    <p:sldId id="608" r:id="rId116"/>
    <p:sldId id="609" r:id="rId117"/>
    <p:sldId id="611" r:id="rId118"/>
    <p:sldId id="610" r:id="rId119"/>
    <p:sldId id="612" r:id="rId120"/>
    <p:sldId id="648" r:id="rId121"/>
    <p:sldId id="614" r:id="rId122"/>
    <p:sldId id="615" r:id="rId123"/>
    <p:sldId id="616" r:id="rId124"/>
    <p:sldId id="617" r:id="rId125"/>
    <p:sldId id="618" r:id="rId126"/>
    <p:sldId id="619" r:id="rId127"/>
    <p:sldId id="495" r:id="rId128"/>
    <p:sldId id="455"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514"/>
            <p14:sldId id="483"/>
            <p14:sldId id="521"/>
            <p14:sldId id="522"/>
            <p14:sldId id="523"/>
            <p14:sldId id="524"/>
            <p14:sldId id="525"/>
            <p14:sldId id="526"/>
            <p14:sldId id="425"/>
            <p14:sldId id="490"/>
            <p14:sldId id="527"/>
            <p14:sldId id="528"/>
            <p14:sldId id="486"/>
            <p14:sldId id="489"/>
            <p14:sldId id="529"/>
            <p14:sldId id="519"/>
            <p14:sldId id="530"/>
            <p14:sldId id="533"/>
            <p14:sldId id="532"/>
            <p14:sldId id="534"/>
            <p14:sldId id="535"/>
            <p14:sldId id="536"/>
            <p14:sldId id="537"/>
            <p14:sldId id="538"/>
            <p14:sldId id="624"/>
            <p14:sldId id="539"/>
            <p14:sldId id="540"/>
            <p14:sldId id="625"/>
            <p14:sldId id="542"/>
            <p14:sldId id="627"/>
            <p14:sldId id="629"/>
            <p14:sldId id="630"/>
            <p14:sldId id="632"/>
            <p14:sldId id="631"/>
            <p14:sldId id="633"/>
            <p14:sldId id="634"/>
            <p14:sldId id="635"/>
            <p14:sldId id="636"/>
            <p14:sldId id="637"/>
            <p14:sldId id="639"/>
            <p14:sldId id="638"/>
            <p14:sldId id="543"/>
            <p14:sldId id="544"/>
            <p14:sldId id="545"/>
            <p14:sldId id="546"/>
            <p14:sldId id="547"/>
            <p14:sldId id="548"/>
            <p14:sldId id="549"/>
            <p14:sldId id="640"/>
            <p14:sldId id="551"/>
            <p14:sldId id="552"/>
            <p14:sldId id="488"/>
            <p14:sldId id="554"/>
            <p14:sldId id="555"/>
            <p14:sldId id="556"/>
            <p14:sldId id="557"/>
            <p14:sldId id="641"/>
            <p14:sldId id="558"/>
            <p14:sldId id="484"/>
            <p14:sldId id="559"/>
            <p14:sldId id="560"/>
            <p14:sldId id="561"/>
            <p14:sldId id="562"/>
            <p14:sldId id="563"/>
            <p14:sldId id="564"/>
            <p14:sldId id="565"/>
            <p14:sldId id="566"/>
            <p14:sldId id="642"/>
            <p14:sldId id="569"/>
            <p14:sldId id="570"/>
            <p14:sldId id="571"/>
            <p14:sldId id="572"/>
            <p14:sldId id="573"/>
            <p14:sldId id="644"/>
            <p14:sldId id="645"/>
            <p14:sldId id="575"/>
            <p14:sldId id="576"/>
            <p14:sldId id="578"/>
            <p14:sldId id="579"/>
            <p14:sldId id="580"/>
            <p14:sldId id="581"/>
            <p14:sldId id="582"/>
            <p14:sldId id="583"/>
            <p14:sldId id="646"/>
            <p14:sldId id="584"/>
            <p14:sldId id="586"/>
            <p14:sldId id="587"/>
            <p14:sldId id="588"/>
            <p14:sldId id="589"/>
            <p14:sldId id="590"/>
            <p14:sldId id="591"/>
            <p14:sldId id="592"/>
            <p14:sldId id="593"/>
            <p14:sldId id="594"/>
            <p14:sldId id="595"/>
            <p14:sldId id="596"/>
            <p14:sldId id="598"/>
            <p14:sldId id="599"/>
            <p14:sldId id="647"/>
            <p14:sldId id="601"/>
            <p14:sldId id="602"/>
            <p14:sldId id="603"/>
            <p14:sldId id="604"/>
            <p14:sldId id="606"/>
            <p14:sldId id="605"/>
            <p14:sldId id="607"/>
            <p14:sldId id="520"/>
            <p14:sldId id="608"/>
            <p14:sldId id="609"/>
            <p14:sldId id="611"/>
            <p14:sldId id="610"/>
            <p14:sldId id="612"/>
            <p14:sldId id="648"/>
            <p14:sldId id="614"/>
            <p14:sldId id="615"/>
            <p14:sldId id="616"/>
            <p14:sldId id="617"/>
            <p14:sldId id="618"/>
            <p14:sldId id="619"/>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0"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2BDCA"/>
    <a:srgbClr val="458DCF"/>
    <a:srgbClr val="57B4D1"/>
    <a:srgbClr val="FFFFFF"/>
    <a:srgbClr val="FF595E"/>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0D81C6-9527-4EDA-9B2C-6C576DC24096}" v="1" dt="2023-05-25T02:09:17.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9" autoAdjust="0"/>
    <p:restoredTop sz="94660"/>
  </p:normalViewPr>
  <p:slideViewPr>
    <p:cSldViewPr snapToGrid="0">
      <p:cViewPr varScale="1">
        <p:scale>
          <a:sx n="83" d="100"/>
          <a:sy n="83" d="100"/>
        </p:scale>
        <p:origin x="456"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microsoft.com/office/2018/10/relationships/authors" Target="author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theme" Target="theme/theme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commentAuthors" Target="commentAuthors.xml"/><Relationship Id="rId136" Type="http://schemas.microsoft.com/office/2016/11/relationships/changesInfo" Target="changesInfos/changesInfo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presProps" Target="presProp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 Salonga" userId="76f727e5-d04c-4fbf-8a58-14be0f620d06" providerId="ADAL" clId="{FCE3F0AB-2268-4CE8-BFFA-9D5457E255FD}"/>
    <pc:docChg chg="custSel modSld">
      <pc:chgData name="Pat Salonga" userId="76f727e5-d04c-4fbf-8a58-14be0f620d06" providerId="ADAL" clId="{FCE3F0AB-2268-4CE8-BFFA-9D5457E255FD}" dt="2022-03-04T06:41:57.419" v="45" actId="790"/>
      <pc:docMkLst>
        <pc:docMk/>
      </pc:docMkLst>
      <pc:sldChg chg="modSp mod">
        <pc:chgData name="Pat Salonga" userId="76f727e5-d04c-4fbf-8a58-14be0f620d06" providerId="ADAL" clId="{FCE3F0AB-2268-4CE8-BFFA-9D5457E255FD}" dt="2022-03-04T06:35:24.856" v="1" actId="790"/>
        <pc:sldMkLst>
          <pc:docMk/>
          <pc:sldMk cId="1250537858" sldId="423"/>
        </pc:sldMkLst>
        <pc:spChg chg="mod">
          <ac:chgData name="Pat Salonga" userId="76f727e5-d04c-4fbf-8a58-14be0f620d06" providerId="ADAL" clId="{FCE3F0AB-2268-4CE8-BFFA-9D5457E255FD}" dt="2022-03-04T06:35:24.856" v="1" actId="790"/>
          <ac:spMkLst>
            <pc:docMk/>
            <pc:sldMk cId="1250537858" sldId="423"/>
            <ac:spMk id="3" creationId="{6775BCBC-80AD-4BB5-B2F3-2A55BDDB08C4}"/>
          </ac:spMkLst>
        </pc:spChg>
      </pc:sldChg>
      <pc:sldChg chg="modSp mod">
        <pc:chgData name="Pat Salonga" userId="76f727e5-d04c-4fbf-8a58-14be0f620d06" providerId="ADAL" clId="{FCE3F0AB-2268-4CE8-BFFA-9D5457E255FD}" dt="2022-03-04T06:39:45.694" v="25" actId="403"/>
        <pc:sldMkLst>
          <pc:docMk/>
          <pc:sldMk cId="3911293903" sldId="484"/>
        </pc:sldMkLst>
        <pc:graphicFrameChg chg="mod modGraphic">
          <ac:chgData name="Pat Salonga" userId="76f727e5-d04c-4fbf-8a58-14be0f620d06" providerId="ADAL" clId="{FCE3F0AB-2268-4CE8-BFFA-9D5457E255FD}" dt="2022-03-04T06:39:45.694" v="25" actId="403"/>
          <ac:graphicFrameMkLst>
            <pc:docMk/>
            <pc:sldMk cId="3911293903" sldId="484"/>
            <ac:graphicFrameMk id="9" creationId="{8618BC59-A298-4DAB-9900-6E6FE91F23D6}"/>
          </ac:graphicFrameMkLst>
        </pc:graphicFrameChg>
      </pc:sldChg>
      <pc:sldChg chg="modSp mod">
        <pc:chgData name="Pat Salonga" userId="76f727e5-d04c-4fbf-8a58-14be0f620d06" providerId="ADAL" clId="{FCE3F0AB-2268-4CE8-BFFA-9D5457E255FD}" dt="2022-03-04T06:41:57.419" v="45" actId="790"/>
        <pc:sldMkLst>
          <pc:docMk/>
          <pc:sldMk cId="2823851260" sldId="522"/>
        </pc:sldMkLst>
        <pc:spChg chg="mod">
          <ac:chgData name="Pat Salonga" userId="76f727e5-d04c-4fbf-8a58-14be0f620d06" providerId="ADAL" clId="{FCE3F0AB-2268-4CE8-BFFA-9D5457E255FD}" dt="2022-03-04T06:41:57.419" v="45" actId="790"/>
          <ac:spMkLst>
            <pc:docMk/>
            <pc:sldMk cId="2823851260" sldId="522"/>
            <ac:spMk id="3" creationId="{042D9E7B-D1BB-4A59-8D12-11E6C2FA55AC}"/>
          </ac:spMkLst>
        </pc:spChg>
      </pc:sldChg>
      <pc:sldChg chg="modSp mod">
        <pc:chgData name="Pat Salonga" userId="76f727e5-d04c-4fbf-8a58-14be0f620d06" providerId="ADAL" clId="{FCE3F0AB-2268-4CE8-BFFA-9D5457E255FD}" dt="2022-03-04T06:35:56.729" v="13" actId="20577"/>
        <pc:sldMkLst>
          <pc:docMk/>
          <pc:sldMk cId="3672388717" sldId="523"/>
        </pc:sldMkLst>
        <pc:spChg chg="mod">
          <ac:chgData name="Pat Salonga" userId="76f727e5-d04c-4fbf-8a58-14be0f620d06" providerId="ADAL" clId="{FCE3F0AB-2268-4CE8-BFFA-9D5457E255FD}" dt="2022-03-04T06:35:56.729" v="13" actId="20577"/>
          <ac:spMkLst>
            <pc:docMk/>
            <pc:sldMk cId="3672388717" sldId="523"/>
            <ac:spMk id="3" creationId="{042D9E7B-D1BB-4A59-8D12-11E6C2FA55AC}"/>
          </ac:spMkLst>
        </pc:spChg>
      </pc:sldChg>
      <pc:sldChg chg="modSp mod">
        <pc:chgData name="Pat Salonga" userId="76f727e5-d04c-4fbf-8a58-14be0f620d06" providerId="ADAL" clId="{FCE3F0AB-2268-4CE8-BFFA-9D5457E255FD}" dt="2022-03-04T06:36:23.083" v="15" actId="14100"/>
        <pc:sldMkLst>
          <pc:docMk/>
          <pc:sldMk cId="3684974324" sldId="527"/>
        </pc:sldMkLst>
        <pc:graphicFrameChg chg="mod">
          <ac:chgData name="Pat Salonga" userId="76f727e5-d04c-4fbf-8a58-14be0f620d06" providerId="ADAL" clId="{FCE3F0AB-2268-4CE8-BFFA-9D5457E255FD}" dt="2022-03-04T06:36:23.083" v="15" actId="14100"/>
          <ac:graphicFrameMkLst>
            <pc:docMk/>
            <pc:sldMk cId="3684974324" sldId="527"/>
            <ac:graphicFrameMk id="5" creationId="{48A8C73E-B314-43C3-9637-F8F41C8344C4}"/>
          </ac:graphicFrameMkLst>
        </pc:graphicFrameChg>
      </pc:sldChg>
      <pc:sldChg chg="modSp mod">
        <pc:chgData name="Pat Salonga" userId="76f727e5-d04c-4fbf-8a58-14be0f620d06" providerId="ADAL" clId="{FCE3F0AB-2268-4CE8-BFFA-9D5457E255FD}" dt="2022-03-04T06:38:46.691" v="16" actId="1076"/>
        <pc:sldMkLst>
          <pc:docMk/>
          <pc:sldMk cId="891338348" sldId="539"/>
        </pc:sldMkLst>
        <pc:picChg chg="mod">
          <ac:chgData name="Pat Salonga" userId="76f727e5-d04c-4fbf-8a58-14be0f620d06" providerId="ADAL" clId="{FCE3F0AB-2268-4CE8-BFFA-9D5457E255FD}" dt="2022-03-04T06:38:46.691" v="16" actId="1076"/>
          <ac:picMkLst>
            <pc:docMk/>
            <pc:sldMk cId="891338348" sldId="539"/>
            <ac:picMk id="7" creationId="{0EC201CF-E698-4C2E-9F64-9E675A1AFEAB}"/>
          </ac:picMkLst>
        </pc:picChg>
      </pc:sldChg>
      <pc:sldChg chg="modSp mod">
        <pc:chgData name="Pat Salonga" userId="76f727e5-d04c-4fbf-8a58-14be0f620d06" providerId="ADAL" clId="{FCE3F0AB-2268-4CE8-BFFA-9D5457E255FD}" dt="2022-03-04T06:39:08.523" v="21" actId="1076"/>
        <pc:sldMkLst>
          <pc:docMk/>
          <pc:sldMk cId="3789169872" sldId="543"/>
        </pc:sldMkLst>
        <pc:graphicFrameChg chg="mod">
          <ac:chgData name="Pat Salonga" userId="76f727e5-d04c-4fbf-8a58-14be0f620d06" providerId="ADAL" clId="{FCE3F0AB-2268-4CE8-BFFA-9D5457E255FD}" dt="2022-03-04T06:39:08.523" v="21" actId="1076"/>
          <ac:graphicFrameMkLst>
            <pc:docMk/>
            <pc:sldMk cId="3789169872" sldId="543"/>
            <ac:graphicFrameMk id="7" creationId="{D1059D1E-7DA2-4B6D-B2AD-B05BD86C8D2F}"/>
          </ac:graphicFrameMkLst>
        </pc:graphicFrameChg>
      </pc:sldChg>
      <pc:sldChg chg="modSp mod">
        <pc:chgData name="Pat Salonga" userId="76f727e5-d04c-4fbf-8a58-14be0f620d06" providerId="ADAL" clId="{FCE3F0AB-2268-4CE8-BFFA-9D5457E255FD}" dt="2022-03-04T06:39:54.841" v="27" actId="1076"/>
        <pc:sldMkLst>
          <pc:docMk/>
          <pc:sldMk cId="1105609927" sldId="559"/>
        </pc:sldMkLst>
        <pc:graphicFrameChg chg="mod">
          <ac:chgData name="Pat Salonga" userId="76f727e5-d04c-4fbf-8a58-14be0f620d06" providerId="ADAL" clId="{FCE3F0AB-2268-4CE8-BFFA-9D5457E255FD}" dt="2022-03-04T06:39:54.841" v="27" actId="1076"/>
          <ac:graphicFrameMkLst>
            <pc:docMk/>
            <pc:sldMk cId="1105609927" sldId="559"/>
            <ac:graphicFrameMk id="6" creationId="{E100628E-6A2D-454E-AFAA-3DB2ECA37983}"/>
          </ac:graphicFrameMkLst>
        </pc:graphicFrameChg>
      </pc:sldChg>
      <pc:sldChg chg="modSp mod">
        <pc:chgData name="Pat Salonga" userId="76f727e5-d04c-4fbf-8a58-14be0f620d06" providerId="ADAL" clId="{FCE3F0AB-2268-4CE8-BFFA-9D5457E255FD}" dt="2022-03-04T06:40:37.603" v="34" actId="1076"/>
        <pc:sldMkLst>
          <pc:docMk/>
          <pc:sldMk cId="3145787630" sldId="589"/>
        </pc:sldMkLst>
        <pc:graphicFrameChg chg="mod modGraphic">
          <ac:chgData name="Pat Salonga" userId="76f727e5-d04c-4fbf-8a58-14be0f620d06" providerId="ADAL" clId="{FCE3F0AB-2268-4CE8-BFFA-9D5457E255FD}" dt="2022-03-04T06:40:37.603" v="34" actId="1076"/>
          <ac:graphicFrameMkLst>
            <pc:docMk/>
            <pc:sldMk cId="3145787630" sldId="589"/>
            <ac:graphicFrameMk id="2" creationId="{8CBE808B-5DD8-450B-86BC-846613F6F621}"/>
          </ac:graphicFrameMkLst>
        </pc:graphicFrameChg>
      </pc:sldChg>
      <pc:sldChg chg="modSp mod">
        <pc:chgData name="Pat Salonga" userId="76f727e5-d04c-4fbf-8a58-14be0f620d06" providerId="ADAL" clId="{FCE3F0AB-2268-4CE8-BFFA-9D5457E255FD}" dt="2022-03-04T06:40:45.777" v="36" actId="313"/>
        <pc:sldMkLst>
          <pc:docMk/>
          <pc:sldMk cId="39993994" sldId="590"/>
        </pc:sldMkLst>
        <pc:spChg chg="mod">
          <ac:chgData name="Pat Salonga" userId="76f727e5-d04c-4fbf-8a58-14be0f620d06" providerId="ADAL" clId="{FCE3F0AB-2268-4CE8-BFFA-9D5457E255FD}" dt="2022-03-04T06:40:45.777" v="36" actId="313"/>
          <ac:spMkLst>
            <pc:docMk/>
            <pc:sldMk cId="39993994" sldId="590"/>
            <ac:spMk id="3" creationId="{042D9E7B-D1BB-4A59-8D12-11E6C2FA55AC}"/>
          </ac:spMkLst>
        </pc:spChg>
      </pc:sldChg>
      <pc:sldChg chg="modSp mod">
        <pc:chgData name="Pat Salonga" userId="76f727e5-d04c-4fbf-8a58-14be0f620d06" providerId="ADAL" clId="{FCE3F0AB-2268-4CE8-BFFA-9D5457E255FD}" dt="2022-03-04T06:41:04.949" v="42" actId="20577"/>
        <pc:sldMkLst>
          <pc:docMk/>
          <pc:sldMk cId="878589683" sldId="593"/>
        </pc:sldMkLst>
        <pc:graphicFrameChg chg="mod modGraphic">
          <ac:chgData name="Pat Salonga" userId="76f727e5-d04c-4fbf-8a58-14be0f620d06" providerId="ADAL" clId="{FCE3F0AB-2268-4CE8-BFFA-9D5457E255FD}" dt="2022-03-04T06:41:04.949" v="42" actId="20577"/>
          <ac:graphicFrameMkLst>
            <pc:docMk/>
            <pc:sldMk cId="878589683" sldId="593"/>
            <ac:graphicFrameMk id="7" creationId="{3840CF11-7313-483B-9B33-A34FD3941F5E}"/>
          </ac:graphicFrameMkLst>
        </pc:graphicFrameChg>
      </pc:sldChg>
      <pc:sldChg chg="delSp mod">
        <pc:chgData name="Pat Salonga" userId="76f727e5-d04c-4fbf-8a58-14be0f620d06" providerId="ADAL" clId="{FCE3F0AB-2268-4CE8-BFFA-9D5457E255FD}" dt="2022-03-04T06:41:14.547" v="43" actId="478"/>
        <pc:sldMkLst>
          <pc:docMk/>
          <pc:sldMk cId="1242237126" sldId="596"/>
        </pc:sldMkLst>
        <pc:spChg chg="del">
          <ac:chgData name="Pat Salonga" userId="76f727e5-d04c-4fbf-8a58-14be0f620d06" providerId="ADAL" clId="{FCE3F0AB-2268-4CE8-BFFA-9D5457E255FD}" dt="2022-03-04T06:41:14.547" v="43" actId="478"/>
          <ac:spMkLst>
            <pc:docMk/>
            <pc:sldMk cId="1242237126" sldId="596"/>
            <ac:spMk id="7" creationId="{C7D47AFF-EEE5-48A0-86E5-FD6BD1F3F1B5}"/>
          </ac:spMkLst>
        </pc:spChg>
      </pc:sldChg>
      <pc:sldChg chg="delSp mod">
        <pc:chgData name="Pat Salonga" userId="76f727e5-d04c-4fbf-8a58-14be0f620d06" providerId="ADAL" clId="{FCE3F0AB-2268-4CE8-BFFA-9D5457E255FD}" dt="2022-03-04T06:41:24.247" v="44" actId="478"/>
        <pc:sldMkLst>
          <pc:docMk/>
          <pc:sldMk cId="2449962810" sldId="598"/>
        </pc:sldMkLst>
        <pc:spChg chg="del">
          <ac:chgData name="Pat Salonga" userId="76f727e5-d04c-4fbf-8a58-14be0f620d06" providerId="ADAL" clId="{FCE3F0AB-2268-4CE8-BFFA-9D5457E255FD}" dt="2022-03-04T06:41:24.247" v="44" actId="478"/>
          <ac:spMkLst>
            <pc:docMk/>
            <pc:sldMk cId="2449962810" sldId="598"/>
            <ac:spMk id="7" creationId="{C7D47AFF-EEE5-48A0-86E5-FD6BD1F3F1B5}"/>
          </ac:spMkLst>
        </pc:spChg>
      </pc:sldChg>
    </pc:docChg>
  </pc:docChgLst>
  <pc:docChgLst>
    <pc:chgData name="Lei San Agustin" userId="d8299a59-9786-404a-a65b-a702bd7a1468" providerId="ADAL" clId="{30C49371-6C68-4360-8834-6D2BD014CCCC}"/>
    <pc:docChg chg="modSld">
      <pc:chgData name="Lei San Agustin" userId="d8299a59-9786-404a-a65b-a702bd7a1468" providerId="ADAL" clId="{30C49371-6C68-4360-8834-6D2BD014CCCC}" dt="2023-04-16T23:28:36.091" v="20"/>
      <pc:docMkLst>
        <pc:docMk/>
      </pc:docMkLst>
      <pc:sldChg chg="modSp mod delCm">
        <pc:chgData name="Lei San Agustin" userId="d8299a59-9786-404a-a65b-a702bd7a1468" providerId="ADAL" clId="{30C49371-6C68-4360-8834-6D2BD014CCCC}" dt="2023-04-16T23:27:17.608" v="2" actId="255"/>
        <pc:sldMkLst>
          <pc:docMk/>
          <pc:sldMk cId="2474872708" sldId="486"/>
        </pc:sldMkLst>
        <pc:spChg chg="mod">
          <ac:chgData name="Lei San Agustin" userId="d8299a59-9786-404a-a65b-a702bd7a1468" providerId="ADAL" clId="{30C49371-6C68-4360-8834-6D2BD014CCCC}" dt="2023-04-16T23:27:17.608" v="2" actId="255"/>
          <ac:spMkLst>
            <pc:docMk/>
            <pc:sldMk cId="2474872708" sldId="486"/>
            <ac:spMk id="2" creationId="{0631258E-42A2-4A96-A264-9BF3D41554F8}"/>
          </ac:spMkLst>
        </pc:spChg>
        <pc:extLst>
          <p:ext xmlns:p="http://schemas.openxmlformats.org/presentationml/2006/main" uri="{D6D511B9-2390-475A-947B-AFAB55BFBCF1}">
            <pc226:cmChg xmlns="" xmlns:pc226="http://schemas.microsoft.com/office/powerpoint/2022/06/main/command" chg="del">
              <pc226:chgData name="Lei San Agustin" userId="d8299a59-9786-404a-a65b-a702bd7a1468" providerId="ADAL" clId="{30C49371-6C68-4360-8834-6D2BD014CCCC}" dt="2023-04-16T23:27:08.197" v="1"/>
              <pc2:cmMkLst xmlns:pc2="http://schemas.microsoft.com/office/powerpoint/2019/9/main/command">
                <pc:docMk/>
                <pc:sldMk cId="2474872708" sldId="486"/>
                <pc2:cmMk id="{E2FB7226-85FE-495B-BCCB-3C9B46F44F1A}"/>
              </pc2:cmMkLst>
            </pc226:cmChg>
          </p:ext>
        </pc:extLst>
      </pc:sldChg>
      <pc:sldChg chg="modSp mod delCm">
        <pc:chgData name="Lei San Agustin" userId="d8299a59-9786-404a-a65b-a702bd7a1468" providerId="ADAL" clId="{30C49371-6C68-4360-8834-6D2BD014CCCC}" dt="2023-04-16T23:27:48.264" v="8" actId="20577"/>
        <pc:sldMkLst>
          <pc:docMk/>
          <pc:sldMk cId="535579539" sldId="558"/>
        </pc:sldMkLst>
        <pc:spChg chg="mod">
          <ac:chgData name="Lei San Agustin" userId="d8299a59-9786-404a-a65b-a702bd7a1468" providerId="ADAL" clId="{30C49371-6C68-4360-8834-6D2BD014CCCC}" dt="2023-04-16T23:27:48.264" v="8" actId="20577"/>
          <ac:spMkLst>
            <pc:docMk/>
            <pc:sldMk cId="535579539" sldId="558"/>
            <ac:spMk id="2" creationId="{0631258E-42A2-4A96-A264-9BF3D41554F8}"/>
          </ac:spMkLst>
        </pc:spChg>
        <pc:extLst>
          <p:ext xmlns:p="http://schemas.openxmlformats.org/presentationml/2006/main" uri="{D6D511B9-2390-475A-947B-AFAB55BFBCF1}">
            <pc226:cmChg xmlns="" xmlns:pc226="http://schemas.microsoft.com/office/powerpoint/2022/06/main/command" chg="del">
              <pc226:chgData name="Lei San Agustin" userId="d8299a59-9786-404a-a65b-a702bd7a1468" providerId="ADAL" clId="{30C49371-6C68-4360-8834-6D2BD014CCCC}" dt="2023-04-16T23:27:24.688" v="3"/>
              <pc2:cmMkLst xmlns:pc2="http://schemas.microsoft.com/office/powerpoint/2019/9/main/command">
                <pc:docMk/>
                <pc:sldMk cId="535579539" sldId="558"/>
                <pc2:cmMk id="{029C1EED-D2D9-48C0-84EF-1CE57C746B0C}"/>
              </pc2:cmMkLst>
            </pc226:cmChg>
          </p:ext>
        </pc:extLst>
      </pc:sldChg>
      <pc:sldChg chg="modSp mod delCm modCm">
        <pc:chgData name="Lei San Agustin" userId="d8299a59-9786-404a-a65b-a702bd7a1468" providerId="ADAL" clId="{30C49371-6C68-4360-8834-6D2BD014CCCC}" dt="2023-04-16T23:27:59.624" v="10"/>
        <pc:sldMkLst>
          <pc:docMk/>
          <pc:sldMk cId="2837185258" sldId="582"/>
        </pc:sldMkLst>
        <pc:spChg chg="mod">
          <ac:chgData name="Lei San Agustin" userId="d8299a59-9786-404a-a65b-a702bd7a1468" providerId="ADAL" clId="{30C49371-6C68-4360-8834-6D2BD014CCCC}" dt="2023-04-16T23:27:56.739" v="9" actId="20577"/>
          <ac:spMkLst>
            <pc:docMk/>
            <pc:sldMk cId="2837185258" sldId="582"/>
            <ac:spMk id="2" creationId="{0631258E-42A2-4A96-A264-9BF3D41554F8}"/>
          </ac:spMkLst>
        </pc:spChg>
        <pc:extLst>
          <p:ext xmlns:p="http://schemas.openxmlformats.org/presentationml/2006/main" uri="{D6D511B9-2390-475A-947B-AFAB55BFBCF1}">
            <pc226:cmChg xmlns="" xmlns:pc226="http://schemas.microsoft.com/office/powerpoint/2022/06/main/command" chg="del mod">
              <pc226:chgData name="Lei San Agustin" userId="d8299a59-9786-404a-a65b-a702bd7a1468" providerId="ADAL" clId="{30C49371-6C68-4360-8834-6D2BD014CCCC}" dt="2023-04-16T23:27:59.624" v="10"/>
              <pc2:cmMkLst xmlns:pc2="http://schemas.microsoft.com/office/powerpoint/2019/9/main/command">
                <pc:docMk/>
                <pc:sldMk cId="2837185258" sldId="582"/>
                <pc2:cmMk id="{5EAE57EF-7824-4373-BE51-CFDF02266ECD}"/>
              </pc2:cmMkLst>
            </pc226:cmChg>
          </p:ext>
        </pc:extLst>
      </pc:sldChg>
      <pc:sldChg chg="modSp mod delCm modCm">
        <pc:chgData name="Lei San Agustin" userId="d8299a59-9786-404a-a65b-a702bd7a1468" providerId="ADAL" clId="{30C49371-6C68-4360-8834-6D2BD014CCCC}" dt="2023-04-16T23:28:24.191" v="16"/>
        <pc:sldMkLst>
          <pc:docMk/>
          <pc:sldMk cId="2242289777" sldId="591"/>
        </pc:sldMkLst>
        <pc:spChg chg="mod">
          <ac:chgData name="Lei San Agustin" userId="d8299a59-9786-404a-a65b-a702bd7a1468" providerId="ADAL" clId="{30C49371-6C68-4360-8834-6D2BD014CCCC}" dt="2023-04-16T23:28:20.094" v="15" actId="20577"/>
          <ac:spMkLst>
            <pc:docMk/>
            <pc:sldMk cId="2242289777" sldId="591"/>
            <ac:spMk id="2" creationId="{0631258E-42A2-4A96-A264-9BF3D41554F8}"/>
          </ac:spMkLst>
        </pc:spChg>
        <pc:extLst>
          <p:ext xmlns:p="http://schemas.openxmlformats.org/presentationml/2006/main" uri="{D6D511B9-2390-475A-947B-AFAB55BFBCF1}">
            <pc226:cmChg xmlns="" xmlns:pc226="http://schemas.microsoft.com/office/powerpoint/2022/06/main/command" chg="del mod">
              <pc226:chgData name="Lei San Agustin" userId="d8299a59-9786-404a-a65b-a702bd7a1468" providerId="ADAL" clId="{30C49371-6C68-4360-8834-6D2BD014CCCC}" dt="2023-04-16T23:28:24.191" v="16"/>
              <pc2:cmMkLst xmlns:pc2="http://schemas.microsoft.com/office/powerpoint/2019/9/main/command">
                <pc:docMk/>
                <pc:sldMk cId="2242289777" sldId="591"/>
                <pc2:cmMk id="{982E6FC5-94C2-424A-A855-00AE124A9E10}"/>
              </pc2:cmMkLst>
            </pc226:cmChg>
          </p:ext>
        </pc:extLst>
      </pc:sldChg>
      <pc:sldChg chg="delCm">
        <pc:chgData name="Lei San Agustin" userId="d8299a59-9786-404a-a65b-a702bd7a1468" providerId="ADAL" clId="{30C49371-6C68-4360-8834-6D2BD014CCCC}" dt="2023-04-16T23:28:27.008" v="17"/>
        <pc:sldMkLst>
          <pc:docMk/>
          <pc:sldMk cId="3104348881" sldId="601"/>
        </pc:sldMkLst>
        <pc:extLst>
          <p:ext xmlns:p="http://schemas.openxmlformats.org/presentationml/2006/main" uri="{D6D511B9-2390-475A-947B-AFAB55BFBCF1}">
            <pc226:cmChg xmlns="" xmlns:pc226="http://schemas.microsoft.com/office/powerpoint/2022/06/main/command" chg="del">
              <pc226:chgData name="Lei San Agustin" userId="d8299a59-9786-404a-a65b-a702bd7a1468" providerId="ADAL" clId="{30C49371-6C68-4360-8834-6D2BD014CCCC}" dt="2023-04-16T23:28:27.008" v="17"/>
              <pc2:cmMkLst xmlns:pc2="http://schemas.microsoft.com/office/powerpoint/2019/9/main/command">
                <pc:docMk/>
                <pc:sldMk cId="3104348881" sldId="601"/>
                <pc2:cmMk id="{914091C8-8BC0-491E-BA7D-4B5C79E9AD74}"/>
              </pc2:cmMkLst>
            </pc226:cmChg>
          </p:ext>
        </pc:extLst>
      </pc:sldChg>
      <pc:sldChg chg="modSp mod delCm modCm">
        <pc:chgData name="Lei San Agustin" userId="d8299a59-9786-404a-a65b-a702bd7a1468" providerId="ADAL" clId="{30C49371-6C68-4360-8834-6D2BD014CCCC}" dt="2023-04-16T23:28:36.091" v="20"/>
        <pc:sldMkLst>
          <pc:docMk/>
          <pc:sldMk cId="3542608904" sldId="607"/>
        </pc:sldMkLst>
        <pc:spChg chg="mod">
          <ac:chgData name="Lei San Agustin" userId="d8299a59-9786-404a-a65b-a702bd7a1468" providerId="ADAL" clId="{30C49371-6C68-4360-8834-6D2BD014CCCC}" dt="2023-04-16T23:28:33.497" v="19" actId="20577"/>
          <ac:spMkLst>
            <pc:docMk/>
            <pc:sldMk cId="3542608904" sldId="607"/>
            <ac:spMk id="2" creationId="{0631258E-42A2-4A96-A264-9BF3D41554F8}"/>
          </ac:spMkLst>
        </pc:spChg>
        <pc:extLst>
          <p:ext xmlns:p="http://schemas.openxmlformats.org/presentationml/2006/main" uri="{D6D511B9-2390-475A-947B-AFAB55BFBCF1}">
            <pc226:cmChg xmlns="" xmlns:pc226="http://schemas.microsoft.com/office/powerpoint/2022/06/main/command" chg="del mod">
              <pc226:chgData name="Lei San Agustin" userId="d8299a59-9786-404a-a65b-a702bd7a1468" providerId="ADAL" clId="{30C49371-6C68-4360-8834-6D2BD014CCCC}" dt="2023-04-16T23:28:36.091" v="20"/>
              <pc2:cmMkLst xmlns:pc2="http://schemas.microsoft.com/office/powerpoint/2019/9/main/command">
                <pc:docMk/>
                <pc:sldMk cId="3542608904" sldId="607"/>
                <pc2:cmMk id="{D8C581E9-0036-4488-AA39-7975F394FD04}"/>
              </pc2:cmMkLst>
            </pc226:cmChg>
          </p:ext>
        </pc:extLst>
      </pc:sldChg>
    </pc:docChg>
  </pc:docChgLst>
  <pc:docChgLst>
    <pc:chgData name="Lei San Agustin" userId="d8299a59-9786-404a-a65b-a702bd7a1468" providerId="ADAL" clId="{97819252-A4C0-47DE-93AF-E9683BD0C42C}"/>
    <pc:docChg chg="modSld">
      <pc:chgData name="Lei San Agustin" userId="d8299a59-9786-404a-a65b-a702bd7a1468" providerId="ADAL" clId="{97819252-A4C0-47DE-93AF-E9683BD0C42C}" dt="2023-04-13T01:38:45.569" v="89"/>
      <pc:docMkLst>
        <pc:docMk/>
      </pc:docMkLst>
      <pc:sldChg chg="modSp mod addCm">
        <pc:chgData name="Lei San Agustin" userId="d8299a59-9786-404a-a65b-a702bd7a1468" providerId="ADAL" clId="{97819252-A4C0-47DE-93AF-E9683BD0C42C}" dt="2023-04-13T01:35:32.541" v="15"/>
        <pc:sldMkLst>
          <pc:docMk/>
          <pc:sldMk cId="2474872708" sldId="486"/>
        </pc:sldMkLst>
        <pc:spChg chg="mod">
          <ac:chgData name="Lei San Agustin" userId="d8299a59-9786-404a-a65b-a702bd7a1468" providerId="ADAL" clId="{97819252-A4C0-47DE-93AF-E9683BD0C42C}" dt="2023-04-13T01:35:25.461" v="14" actId="20577"/>
          <ac:spMkLst>
            <pc:docMk/>
            <pc:sldMk cId="2474872708" sldId="486"/>
            <ac:spMk id="2" creationId="{0631258E-42A2-4A96-A264-9BF3D41554F8}"/>
          </ac:spMkLst>
        </pc:spChg>
      </pc:sldChg>
      <pc:sldChg chg="modSp mod addCm">
        <pc:chgData name="Lei San Agustin" userId="d8299a59-9786-404a-a65b-a702bd7a1468" providerId="ADAL" clId="{97819252-A4C0-47DE-93AF-E9683BD0C42C}" dt="2023-04-13T01:36:14.693" v="28"/>
        <pc:sldMkLst>
          <pc:docMk/>
          <pc:sldMk cId="535579539" sldId="558"/>
        </pc:sldMkLst>
        <pc:spChg chg="mod">
          <ac:chgData name="Lei San Agustin" userId="d8299a59-9786-404a-a65b-a702bd7a1468" providerId="ADAL" clId="{97819252-A4C0-47DE-93AF-E9683BD0C42C}" dt="2023-04-13T01:36:10.420" v="27" actId="20577"/>
          <ac:spMkLst>
            <pc:docMk/>
            <pc:sldMk cId="535579539" sldId="558"/>
            <ac:spMk id="2" creationId="{0631258E-42A2-4A96-A264-9BF3D41554F8}"/>
          </ac:spMkLst>
        </pc:spChg>
      </pc:sldChg>
      <pc:sldChg chg="modSp mod addCm">
        <pc:chgData name="Lei San Agustin" userId="d8299a59-9786-404a-a65b-a702bd7a1468" providerId="ADAL" clId="{97819252-A4C0-47DE-93AF-E9683BD0C42C}" dt="2023-04-13T01:36:59.495" v="45"/>
        <pc:sldMkLst>
          <pc:docMk/>
          <pc:sldMk cId="2837185258" sldId="582"/>
        </pc:sldMkLst>
        <pc:spChg chg="mod">
          <ac:chgData name="Lei San Agustin" userId="d8299a59-9786-404a-a65b-a702bd7a1468" providerId="ADAL" clId="{97819252-A4C0-47DE-93AF-E9683BD0C42C}" dt="2023-04-13T01:36:53.939" v="44" actId="20577"/>
          <ac:spMkLst>
            <pc:docMk/>
            <pc:sldMk cId="2837185258" sldId="582"/>
            <ac:spMk id="2" creationId="{0631258E-42A2-4A96-A264-9BF3D41554F8}"/>
          </ac:spMkLst>
        </pc:spChg>
      </pc:sldChg>
      <pc:sldChg chg="modSp mod addCm">
        <pc:chgData name="Lei San Agustin" userId="d8299a59-9786-404a-a65b-a702bd7a1468" providerId="ADAL" clId="{97819252-A4C0-47DE-93AF-E9683BD0C42C}" dt="2023-04-13T01:37:42.751" v="63"/>
        <pc:sldMkLst>
          <pc:docMk/>
          <pc:sldMk cId="2242289777" sldId="591"/>
        </pc:sldMkLst>
        <pc:spChg chg="mod">
          <ac:chgData name="Lei San Agustin" userId="d8299a59-9786-404a-a65b-a702bd7a1468" providerId="ADAL" clId="{97819252-A4C0-47DE-93AF-E9683BD0C42C}" dt="2023-04-13T01:37:36.580" v="62" actId="20577"/>
          <ac:spMkLst>
            <pc:docMk/>
            <pc:sldMk cId="2242289777" sldId="591"/>
            <ac:spMk id="2" creationId="{0631258E-42A2-4A96-A264-9BF3D41554F8}"/>
          </ac:spMkLst>
        </pc:spChg>
      </pc:sldChg>
      <pc:sldChg chg="modSp mod addCm">
        <pc:chgData name="Lei San Agustin" userId="d8299a59-9786-404a-a65b-a702bd7a1468" providerId="ADAL" clId="{97819252-A4C0-47DE-93AF-E9683BD0C42C}" dt="2023-04-13T01:38:19.114" v="77"/>
        <pc:sldMkLst>
          <pc:docMk/>
          <pc:sldMk cId="3104348881" sldId="601"/>
        </pc:sldMkLst>
        <pc:spChg chg="mod">
          <ac:chgData name="Lei San Agustin" userId="d8299a59-9786-404a-a65b-a702bd7a1468" providerId="ADAL" clId="{97819252-A4C0-47DE-93AF-E9683BD0C42C}" dt="2023-04-13T01:38:14.788" v="76" actId="20577"/>
          <ac:spMkLst>
            <pc:docMk/>
            <pc:sldMk cId="3104348881" sldId="601"/>
            <ac:spMk id="2" creationId="{0631258E-42A2-4A96-A264-9BF3D41554F8}"/>
          </ac:spMkLst>
        </pc:spChg>
      </pc:sldChg>
      <pc:sldChg chg="modSp mod addCm">
        <pc:chgData name="Lei San Agustin" userId="d8299a59-9786-404a-a65b-a702bd7a1468" providerId="ADAL" clId="{97819252-A4C0-47DE-93AF-E9683BD0C42C}" dt="2023-04-13T01:38:45.569" v="89"/>
        <pc:sldMkLst>
          <pc:docMk/>
          <pc:sldMk cId="3542608904" sldId="607"/>
        </pc:sldMkLst>
        <pc:spChg chg="mod">
          <ac:chgData name="Lei San Agustin" userId="d8299a59-9786-404a-a65b-a702bd7a1468" providerId="ADAL" clId="{97819252-A4C0-47DE-93AF-E9683BD0C42C}" dt="2023-04-13T01:38:41.156" v="88" actId="20577"/>
          <ac:spMkLst>
            <pc:docMk/>
            <pc:sldMk cId="3542608904" sldId="607"/>
            <ac:spMk id="2" creationId="{0631258E-42A2-4A96-A264-9BF3D41554F8}"/>
          </ac:spMkLst>
        </pc:spChg>
      </pc:sldChg>
    </pc:docChg>
  </pc:docChgLst>
  <pc:docChgLst>
    <pc:chgData name="Gia Timbal" userId="efd2d06c-0825-42ed-ae34-6fe4fc35cdf7" providerId="ADAL" clId="{A203DBD2-87AB-45EA-84D8-2ABFF982FFB8}"/>
    <pc:docChg chg="custSel modSld">
      <pc:chgData name="Gia Timbal" userId="efd2d06c-0825-42ed-ae34-6fe4fc35cdf7" providerId="ADAL" clId="{A203DBD2-87AB-45EA-84D8-2ABFF982FFB8}" dt="2023-01-12T14:49:28.833" v="5" actId="33524"/>
      <pc:docMkLst>
        <pc:docMk/>
      </pc:docMkLst>
      <pc:sldChg chg="modSp mod">
        <pc:chgData name="Gia Timbal" userId="efd2d06c-0825-42ed-ae34-6fe4fc35cdf7" providerId="ADAL" clId="{A203DBD2-87AB-45EA-84D8-2ABFF982FFB8}" dt="2023-01-12T14:48:57.276" v="4" actId="1036"/>
        <pc:sldMkLst>
          <pc:docMk/>
          <pc:sldMk cId="3104348881" sldId="601"/>
        </pc:sldMkLst>
        <pc:picChg chg="mod">
          <ac:chgData name="Gia Timbal" userId="efd2d06c-0825-42ed-ae34-6fe4fc35cdf7" providerId="ADAL" clId="{A203DBD2-87AB-45EA-84D8-2ABFF982FFB8}" dt="2023-01-12T14:48:57.276" v="4" actId="1036"/>
          <ac:picMkLst>
            <pc:docMk/>
            <pc:sldMk cId="3104348881" sldId="601"/>
            <ac:picMk id="5" creationId="{621BB12B-0222-4B1F-B9A5-7432D56803D0}"/>
          </ac:picMkLst>
        </pc:picChg>
      </pc:sldChg>
      <pc:sldChg chg="modSp mod">
        <pc:chgData name="Gia Timbal" userId="efd2d06c-0825-42ed-ae34-6fe4fc35cdf7" providerId="ADAL" clId="{A203DBD2-87AB-45EA-84D8-2ABFF982FFB8}" dt="2023-01-12T14:49:28.833" v="5" actId="33524"/>
        <pc:sldMkLst>
          <pc:docMk/>
          <pc:sldMk cId="2259742371" sldId="617"/>
        </pc:sldMkLst>
        <pc:spChg chg="mod">
          <ac:chgData name="Gia Timbal" userId="efd2d06c-0825-42ed-ae34-6fe4fc35cdf7" providerId="ADAL" clId="{A203DBD2-87AB-45EA-84D8-2ABFF982FFB8}" dt="2023-01-12T14:49:28.833" v="5" actId="33524"/>
          <ac:spMkLst>
            <pc:docMk/>
            <pc:sldMk cId="2259742371" sldId="617"/>
            <ac:spMk id="3" creationId="{042D9E7B-D1BB-4A59-8D12-11E6C2FA55AC}"/>
          </ac:spMkLst>
        </pc:spChg>
      </pc:sldChg>
    </pc:docChg>
  </pc:docChgLst>
  <pc:docChgLst>
    <pc:chgData name="Bea Montenegro" userId="65d3c91a-73e9-4799-becb-247b768c9783" providerId="ADAL" clId="{0B3AC2BC-0A5F-4D2B-BD81-3A3B24832219}"/>
    <pc:docChg chg="modSld">
      <pc:chgData name="Bea Montenegro" userId="65d3c91a-73e9-4799-becb-247b768c9783" providerId="ADAL" clId="{0B3AC2BC-0A5F-4D2B-BD81-3A3B24832219}" dt="2023-01-13T08:06:43.741" v="0" actId="12"/>
      <pc:docMkLst>
        <pc:docMk/>
      </pc:docMkLst>
      <pc:sldChg chg="modSp mod">
        <pc:chgData name="Bea Montenegro" userId="65d3c91a-73e9-4799-becb-247b768c9783" providerId="ADAL" clId="{0B3AC2BC-0A5F-4D2B-BD81-3A3B24832219}" dt="2023-01-13T08:06:43.741" v="0" actId="12"/>
        <pc:sldMkLst>
          <pc:docMk/>
          <pc:sldMk cId="2823851260" sldId="522"/>
        </pc:sldMkLst>
        <pc:spChg chg="mod">
          <ac:chgData name="Bea Montenegro" userId="65d3c91a-73e9-4799-becb-247b768c9783" providerId="ADAL" clId="{0B3AC2BC-0A5F-4D2B-BD81-3A3B24832219}" dt="2023-01-13T08:06:43.741" v="0" actId="12"/>
          <ac:spMkLst>
            <pc:docMk/>
            <pc:sldMk cId="2823851260" sldId="522"/>
            <ac:spMk id="3" creationId="{042D9E7B-D1BB-4A59-8D12-11E6C2FA55AC}"/>
          </ac:spMkLst>
        </pc:spChg>
      </pc:sldChg>
    </pc:docChg>
  </pc:docChgLst>
  <pc:docChgLst>
    <pc:chgData name="Dan Cutamora" userId="9c51e5b2-88af-475d-a96e-a62e0e005cbc" providerId="ADAL" clId="{AD463A27-1E51-4B8A-9743-4808F0BFC653}"/>
    <pc:docChg chg="undo custSel addSld delSld modSld sldOrd modSection">
      <pc:chgData name="Dan Cutamora" userId="9c51e5b2-88af-475d-a96e-a62e0e005cbc" providerId="ADAL" clId="{AD463A27-1E51-4B8A-9743-4808F0BFC653}" dt="2023-01-09T00:46:33.668" v="1028" actId="1076"/>
      <pc:docMkLst>
        <pc:docMk/>
      </pc:docMkLst>
      <pc:sldChg chg="addSp delSp modSp mod">
        <pc:chgData name="Dan Cutamora" userId="9c51e5b2-88af-475d-a96e-a62e0e005cbc" providerId="ADAL" clId="{AD463A27-1E51-4B8A-9743-4808F0BFC653}" dt="2023-01-08T23:06:08.328" v="724" actId="478"/>
        <pc:sldMkLst>
          <pc:docMk/>
          <pc:sldMk cId="3911293903" sldId="484"/>
        </pc:sldMkLst>
        <pc:spChg chg="del">
          <ac:chgData name="Dan Cutamora" userId="9c51e5b2-88af-475d-a96e-a62e0e005cbc" providerId="ADAL" clId="{AD463A27-1E51-4B8A-9743-4808F0BFC653}" dt="2023-01-08T23:06:06.155" v="723" actId="478"/>
          <ac:spMkLst>
            <pc:docMk/>
            <pc:sldMk cId="3911293903" sldId="484"/>
            <ac:spMk id="6" creationId="{D466B17A-F671-4E23-B5E0-11E8C2C63357}"/>
          </ac:spMkLst>
        </pc:spChg>
        <pc:spChg chg="add del mod">
          <ac:chgData name="Dan Cutamora" userId="9c51e5b2-88af-475d-a96e-a62e0e005cbc" providerId="ADAL" clId="{AD463A27-1E51-4B8A-9743-4808F0BFC653}" dt="2023-01-08T23:06:08.328" v="724" actId="478"/>
          <ac:spMkLst>
            <pc:docMk/>
            <pc:sldMk cId="3911293903" sldId="484"/>
            <ac:spMk id="7" creationId="{BD644C2E-DECB-9106-A24E-E6BE43922FDE}"/>
          </ac:spMkLst>
        </pc:spChg>
        <pc:graphicFrameChg chg="mod">
          <ac:chgData name="Dan Cutamora" userId="9c51e5b2-88af-475d-a96e-a62e0e005cbc" providerId="ADAL" clId="{AD463A27-1E51-4B8A-9743-4808F0BFC653}" dt="2022-12-21T00:52:53.507" v="17"/>
          <ac:graphicFrameMkLst>
            <pc:docMk/>
            <pc:sldMk cId="3911293903" sldId="484"/>
            <ac:graphicFrameMk id="9" creationId="{8618BC59-A298-4DAB-9900-6E6FE91F23D6}"/>
          </ac:graphicFrameMkLst>
        </pc:graphicFrameChg>
      </pc:sldChg>
      <pc:sldChg chg="modSp mod">
        <pc:chgData name="Dan Cutamora" userId="9c51e5b2-88af-475d-a96e-a62e0e005cbc" providerId="ADAL" clId="{AD463A27-1E51-4B8A-9743-4808F0BFC653}" dt="2023-01-09T00:43:28.939" v="992" actId="1076"/>
        <pc:sldMkLst>
          <pc:docMk/>
          <pc:sldMk cId="2474872708" sldId="486"/>
        </pc:sldMkLst>
        <pc:spChg chg="mod">
          <ac:chgData name="Dan Cutamora" userId="9c51e5b2-88af-475d-a96e-a62e0e005cbc" providerId="ADAL" clId="{AD463A27-1E51-4B8A-9743-4808F0BFC653}" dt="2023-01-09T00:43:28.939" v="992" actId="1076"/>
          <ac:spMkLst>
            <pc:docMk/>
            <pc:sldMk cId="2474872708" sldId="486"/>
            <ac:spMk id="2" creationId="{0631258E-42A2-4A96-A264-9BF3D41554F8}"/>
          </ac:spMkLst>
        </pc:spChg>
      </pc:sldChg>
      <pc:sldChg chg="addSp delSp modSp mod">
        <pc:chgData name="Dan Cutamora" userId="9c51e5b2-88af-475d-a96e-a62e0e005cbc" providerId="ADAL" clId="{AD463A27-1E51-4B8A-9743-4808F0BFC653}" dt="2023-01-08T23:05:23.247" v="722" actId="478"/>
        <pc:sldMkLst>
          <pc:docMk/>
          <pc:sldMk cId="3894788654" sldId="489"/>
        </pc:sldMkLst>
        <pc:spChg chg="del">
          <ac:chgData name="Dan Cutamora" userId="9c51e5b2-88af-475d-a96e-a62e0e005cbc" providerId="ADAL" clId="{AD463A27-1E51-4B8A-9743-4808F0BFC653}" dt="2023-01-08T23:05:20.537" v="721" actId="478"/>
          <ac:spMkLst>
            <pc:docMk/>
            <pc:sldMk cId="3894788654" sldId="489"/>
            <ac:spMk id="2" creationId="{70AB3EF6-BB7D-4D73-9C21-731770A78952}"/>
          </ac:spMkLst>
        </pc:spChg>
        <pc:spChg chg="mod">
          <ac:chgData name="Dan Cutamora" userId="9c51e5b2-88af-475d-a96e-a62e0e005cbc" providerId="ADAL" clId="{AD463A27-1E51-4B8A-9743-4808F0BFC653}" dt="2022-12-21T00:51:21.680" v="7"/>
          <ac:spMkLst>
            <pc:docMk/>
            <pc:sldMk cId="3894788654" sldId="489"/>
            <ac:spMk id="3" creationId="{042D9E7B-D1BB-4A59-8D12-11E6C2FA55AC}"/>
          </ac:spMkLst>
        </pc:spChg>
        <pc:spChg chg="add del mod">
          <ac:chgData name="Dan Cutamora" userId="9c51e5b2-88af-475d-a96e-a62e0e005cbc" providerId="ADAL" clId="{AD463A27-1E51-4B8A-9743-4808F0BFC653}" dt="2023-01-08T23:05:23.247" v="722" actId="478"/>
          <ac:spMkLst>
            <pc:docMk/>
            <pc:sldMk cId="3894788654" sldId="489"/>
            <ac:spMk id="7" creationId="{13556417-A219-0CB5-9B6B-DDC830A12604}"/>
          </ac:spMkLst>
        </pc:spChg>
      </pc:sldChg>
      <pc:sldChg chg="modSp">
        <pc:chgData name="Dan Cutamora" userId="9c51e5b2-88af-475d-a96e-a62e0e005cbc" providerId="ADAL" clId="{AD463A27-1E51-4B8A-9743-4808F0BFC653}" dt="2022-12-21T00:51:06.849" v="6"/>
        <pc:sldMkLst>
          <pc:docMk/>
          <pc:sldMk cId="4231795659" sldId="490"/>
        </pc:sldMkLst>
        <pc:spChg chg="mod">
          <ac:chgData name="Dan Cutamora" userId="9c51e5b2-88af-475d-a96e-a62e0e005cbc" providerId="ADAL" clId="{AD463A27-1E51-4B8A-9743-4808F0BFC653}" dt="2022-12-21T00:51:06.849" v="6"/>
          <ac:spMkLst>
            <pc:docMk/>
            <pc:sldMk cId="4231795659" sldId="490"/>
            <ac:spMk id="3" creationId="{042D9E7B-D1BB-4A59-8D12-11E6C2FA55AC}"/>
          </ac:spMkLst>
        </pc:spChg>
      </pc:sldChg>
      <pc:sldChg chg="modSp">
        <pc:chgData name="Dan Cutamora" userId="9c51e5b2-88af-475d-a96e-a62e0e005cbc" providerId="ADAL" clId="{AD463A27-1E51-4B8A-9743-4808F0BFC653}" dt="2023-01-08T23:06:26.176" v="725"/>
        <pc:sldMkLst>
          <pc:docMk/>
          <pc:sldMk cId="2893474724" sldId="519"/>
        </pc:sldMkLst>
        <pc:spChg chg="mod">
          <ac:chgData name="Dan Cutamora" userId="9c51e5b2-88af-475d-a96e-a62e0e005cbc" providerId="ADAL" clId="{AD463A27-1E51-4B8A-9743-4808F0BFC653}" dt="2023-01-08T23:06:26.176" v="725"/>
          <ac:spMkLst>
            <pc:docMk/>
            <pc:sldMk cId="2893474724" sldId="519"/>
            <ac:spMk id="3" creationId="{042D9E7B-D1BB-4A59-8D12-11E6C2FA55AC}"/>
          </ac:spMkLst>
        </pc:spChg>
      </pc:sldChg>
      <pc:sldChg chg="addSp delSp modSp mod addCm modCm">
        <pc:chgData name="Dan Cutamora" userId="9c51e5b2-88af-475d-a96e-a62e0e005cbc" providerId="ADAL" clId="{AD463A27-1E51-4B8A-9743-4808F0BFC653}" dt="2023-01-09T00:10:31.540" v="983" actId="478"/>
        <pc:sldMkLst>
          <pc:docMk/>
          <pc:sldMk cId="2188793665" sldId="520"/>
        </pc:sldMkLst>
        <pc:spChg chg="mod">
          <ac:chgData name="Dan Cutamora" userId="9c51e5b2-88af-475d-a96e-a62e0e005cbc" providerId="ADAL" clId="{AD463A27-1E51-4B8A-9743-4808F0BFC653}" dt="2022-12-21T00:56:32.592" v="50"/>
          <ac:spMkLst>
            <pc:docMk/>
            <pc:sldMk cId="2188793665" sldId="520"/>
            <ac:spMk id="3" creationId="{042D9E7B-D1BB-4A59-8D12-11E6C2FA55AC}"/>
          </ac:spMkLst>
        </pc:spChg>
        <pc:spChg chg="del mod">
          <ac:chgData name="Dan Cutamora" userId="9c51e5b2-88af-475d-a96e-a62e0e005cbc" providerId="ADAL" clId="{AD463A27-1E51-4B8A-9743-4808F0BFC653}" dt="2023-01-09T00:10:30.336" v="981" actId="478"/>
          <ac:spMkLst>
            <pc:docMk/>
            <pc:sldMk cId="2188793665" sldId="520"/>
            <ac:spMk id="6" creationId="{384207A5-9A9D-4D62-8771-7BFFE88AEB04}"/>
          </ac:spMkLst>
        </pc:spChg>
        <pc:spChg chg="add del mod">
          <ac:chgData name="Dan Cutamora" userId="9c51e5b2-88af-475d-a96e-a62e0e005cbc" providerId="ADAL" clId="{AD463A27-1E51-4B8A-9743-4808F0BFC653}" dt="2023-01-09T00:10:31.540" v="983" actId="478"/>
          <ac:spMkLst>
            <pc:docMk/>
            <pc:sldMk cId="2188793665" sldId="520"/>
            <ac:spMk id="7" creationId="{895EBABC-0D82-843A-3BFD-E4AAA0AB51E5}"/>
          </ac:spMkLst>
        </pc:spChg>
      </pc:sldChg>
      <pc:sldChg chg="modSp">
        <pc:chgData name="Dan Cutamora" userId="9c51e5b2-88af-475d-a96e-a62e0e005cbc" providerId="ADAL" clId="{AD463A27-1E51-4B8A-9743-4808F0BFC653}" dt="2022-12-21T00:50:17.487" v="0"/>
        <pc:sldMkLst>
          <pc:docMk/>
          <pc:sldMk cId="1246533541" sldId="521"/>
        </pc:sldMkLst>
        <pc:spChg chg="mod">
          <ac:chgData name="Dan Cutamora" userId="9c51e5b2-88af-475d-a96e-a62e0e005cbc" providerId="ADAL" clId="{AD463A27-1E51-4B8A-9743-4808F0BFC653}" dt="2022-12-21T00:50:17.487" v="0"/>
          <ac:spMkLst>
            <pc:docMk/>
            <pc:sldMk cId="1246533541" sldId="521"/>
            <ac:spMk id="3" creationId="{042D9E7B-D1BB-4A59-8D12-11E6C2FA55AC}"/>
          </ac:spMkLst>
        </pc:spChg>
      </pc:sldChg>
      <pc:sldChg chg="modSp">
        <pc:chgData name="Dan Cutamora" userId="9c51e5b2-88af-475d-a96e-a62e0e005cbc" providerId="ADAL" clId="{AD463A27-1E51-4B8A-9743-4808F0BFC653}" dt="2022-12-21T00:50:32.052" v="2"/>
        <pc:sldMkLst>
          <pc:docMk/>
          <pc:sldMk cId="2823851260" sldId="522"/>
        </pc:sldMkLst>
        <pc:spChg chg="mod">
          <ac:chgData name="Dan Cutamora" userId="9c51e5b2-88af-475d-a96e-a62e0e005cbc" providerId="ADAL" clId="{AD463A27-1E51-4B8A-9743-4808F0BFC653}" dt="2022-12-21T00:50:32.052" v="2"/>
          <ac:spMkLst>
            <pc:docMk/>
            <pc:sldMk cId="2823851260" sldId="522"/>
            <ac:spMk id="3" creationId="{042D9E7B-D1BB-4A59-8D12-11E6C2FA55AC}"/>
          </ac:spMkLst>
        </pc:spChg>
      </pc:sldChg>
      <pc:sldChg chg="modSp">
        <pc:chgData name="Dan Cutamora" userId="9c51e5b2-88af-475d-a96e-a62e0e005cbc" providerId="ADAL" clId="{AD463A27-1E51-4B8A-9743-4808F0BFC653}" dt="2022-12-21T00:50:37.529" v="3"/>
        <pc:sldMkLst>
          <pc:docMk/>
          <pc:sldMk cId="3672388717" sldId="523"/>
        </pc:sldMkLst>
        <pc:spChg chg="mod">
          <ac:chgData name="Dan Cutamora" userId="9c51e5b2-88af-475d-a96e-a62e0e005cbc" providerId="ADAL" clId="{AD463A27-1E51-4B8A-9743-4808F0BFC653}" dt="2022-12-21T00:50:37.529" v="3"/>
          <ac:spMkLst>
            <pc:docMk/>
            <pc:sldMk cId="3672388717" sldId="523"/>
            <ac:spMk id="3" creationId="{042D9E7B-D1BB-4A59-8D12-11E6C2FA55AC}"/>
          </ac:spMkLst>
        </pc:spChg>
      </pc:sldChg>
      <pc:sldChg chg="modSp">
        <pc:chgData name="Dan Cutamora" userId="9c51e5b2-88af-475d-a96e-a62e0e005cbc" providerId="ADAL" clId="{AD463A27-1E51-4B8A-9743-4808F0BFC653}" dt="2022-12-21T00:50:50.540" v="4"/>
        <pc:sldMkLst>
          <pc:docMk/>
          <pc:sldMk cId="293773991" sldId="524"/>
        </pc:sldMkLst>
        <pc:spChg chg="mod">
          <ac:chgData name="Dan Cutamora" userId="9c51e5b2-88af-475d-a96e-a62e0e005cbc" providerId="ADAL" clId="{AD463A27-1E51-4B8A-9743-4808F0BFC653}" dt="2022-12-21T00:50:50.540" v="4"/>
          <ac:spMkLst>
            <pc:docMk/>
            <pc:sldMk cId="293773991" sldId="524"/>
            <ac:spMk id="3" creationId="{042D9E7B-D1BB-4A59-8D12-11E6C2FA55AC}"/>
          </ac:spMkLst>
        </pc:spChg>
      </pc:sldChg>
      <pc:sldChg chg="modSp">
        <pc:chgData name="Dan Cutamora" userId="9c51e5b2-88af-475d-a96e-a62e0e005cbc" providerId="ADAL" clId="{AD463A27-1E51-4B8A-9743-4808F0BFC653}" dt="2022-12-21T00:50:56.280" v="5"/>
        <pc:sldMkLst>
          <pc:docMk/>
          <pc:sldMk cId="2960667707" sldId="525"/>
        </pc:sldMkLst>
        <pc:graphicFrameChg chg="mod">
          <ac:chgData name="Dan Cutamora" userId="9c51e5b2-88af-475d-a96e-a62e0e005cbc" providerId="ADAL" clId="{AD463A27-1E51-4B8A-9743-4808F0BFC653}" dt="2022-12-21T00:50:56.280" v="5"/>
          <ac:graphicFrameMkLst>
            <pc:docMk/>
            <pc:sldMk cId="2960667707" sldId="525"/>
            <ac:graphicFrameMk id="2" creationId="{77BCF937-24D1-4B52-A600-749671E19A7C}"/>
          </ac:graphicFrameMkLst>
        </pc:graphicFrameChg>
      </pc:sldChg>
      <pc:sldChg chg="modSp mod">
        <pc:chgData name="Dan Cutamora" userId="9c51e5b2-88af-475d-a96e-a62e0e005cbc" providerId="ADAL" clId="{AD463A27-1E51-4B8A-9743-4808F0BFC653}" dt="2023-01-09T00:17:01.023" v="984" actId="6549"/>
        <pc:sldMkLst>
          <pc:docMk/>
          <pc:sldMk cId="2672323305" sldId="532"/>
        </pc:sldMkLst>
        <pc:spChg chg="mod">
          <ac:chgData name="Dan Cutamora" userId="9c51e5b2-88af-475d-a96e-a62e0e005cbc" providerId="ADAL" clId="{AD463A27-1E51-4B8A-9743-4808F0BFC653}" dt="2023-01-09T00:17:01.023" v="984" actId="6549"/>
          <ac:spMkLst>
            <pc:docMk/>
            <pc:sldMk cId="2672323305" sldId="532"/>
            <ac:spMk id="3" creationId="{042D9E7B-D1BB-4A59-8D12-11E6C2FA55AC}"/>
          </ac:spMkLst>
        </pc:spChg>
      </pc:sldChg>
      <pc:sldChg chg="modSp">
        <pc:chgData name="Dan Cutamora" userId="9c51e5b2-88af-475d-a96e-a62e0e005cbc" providerId="ADAL" clId="{AD463A27-1E51-4B8A-9743-4808F0BFC653}" dt="2022-12-21T00:51:44.734" v="10"/>
        <pc:sldMkLst>
          <pc:docMk/>
          <pc:sldMk cId="1009529999" sldId="535"/>
        </pc:sldMkLst>
        <pc:spChg chg="mod">
          <ac:chgData name="Dan Cutamora" userId="9c51e5b2-88af-475d-a96e-a62e0e005cbc" providerId="ADAL" clId="{AD463A27-1E51-4B8A-9743-4808F0BFC653}" dt="2022-12-21T00:51:44.734" v="10"/>
          <ac:spMkLst>
            <pc:docMk/>
            <pc:sldMk cId="1009529999" sldId="535"/>
            <ac:spMk id="3" creationId="{042D9E7B-D1BB-4A59-8D12-11E6C2FA55AC}"/>
          </ac:spMkLst>
        </pc:spChg>
      </pc:sldChg>
      <pc:sldChg chg="modSp">
        <pc:chgData name="Dan Cutamora" userId="9c51e5b2-88af-475d-a96e-a62e0e005cbc" providerId="ADAL" clId="{AD463A27-1E51-4B8A-9743-4808F0BFC653}" dt="2022-12-21T00:51:54.052" v="12"/>
        <pc:sldMkLst>
          <pc:docMk/>
          <pc:sldMk cId="3969083256" sldId="537"/>
        </pc:sldMkLst>
        <pc:spChg chg="mod">
          <ac:chgData name="Dan Cutamora" userId="9c51e5b2-88af-475d-a96e-a62e0e005cbc" providerId="ADAL" clId="{AD463A27-1E51-4B8A-9743-4808F0BFC653}" dt="2022-12-21T00:51:54.052" v="12"/>
          <ac:spMkLst>
            <pc:docMk/>
            <pc:sldMk cId="3969083256" sldId="537"/>
            <ac:spMk id="3" creationId="{042D9E7B-D1BB-4A59-8D12-11E6C2FA55AC}"/>
          </ac:spMkLst>
        </pc:spChg>
      </pc:sldChg>
      <pc:sldChg chg="modSp mod">
        <pc:chgData name="Dan Cutamora" userId="9c51e5b2-88af-475d-a96e-a62e0e005cbc" providerId="ADAL" clId="{AD463A27-1E51-4B8A-9743-4808F0BFC653}" dt="2023-01-09T00:17:13.688" v="985" actId="6549"/>
        <pc:sldMkLst>
          <pc:docMk/>
          <pc:sldMk cId="891338348" sldId="539"/>
        </pc:sldMkLst>
        <pc:spChg chg="mod">
          <ac:chgData name="Dan Cutamora" userId="9c51e5b2-88af-475d-a96e-a62e0e005cbc" providerId="ADAL" clId="{AD463A27-1E51-4B8A-9743-4808F0BFC653}" dt="2023-01-09T00:17:13.688" v="985" actId="6549"/>
          <ac:spMkLst>
            <pc:docMk/>
            <pc:sldMk cId="891338348" sldId="539"/>
            <ac:spMk id="3" creationId="{042D9E7B-D1BB-4A59-8D12-11E6C2FA55AC}"/>
          </ac:spMkLst>
        </pc:spChg>
      </pc:sldChg>
      <pc:sldChg chg="modSp mod">
        <pc:chgData name="Dan Cutamora" userId="9c51e5b2-88af-475d-a96e-a62e0e005cbc" providerId="ADAL" clId="{AD463A27-1E51-4B8A-9743-4808F0BFC653}" dt="2023-01-08T23:07:11.537" v="726" actId="6549"/>
        <pc:sldMkLst>
          <pc:docMk/>
          <pc:sldMk cId="1575864149" sldId="541"/>
        </pc:sldMkLst>
        <pc:spChg chg="mod">
          <ac:chgData name="Dan Cutamora" userId="9c51e5b2-88af-475d-a96e-a62e0e005cbc" providerId="ADAL" clId="{AD463A27-1E51-4B8A-9743-4808F0BFC653}" dt="2023-01-08T23:07:11.537" v="726" actId="6549"/>
          <ac:spMkLst>
            <pc:docMk/>
            <pc:sldMk cId="1575864149" sldId="541"/>
            <ac:spMk id="3" creationId="{042D9E7B-D1BB-4A59-8D12-11E6C2FA55AC}"/>
          </ac:spMkLst>
        </pc:spChg>
      </pc:sldChg>
      <pc:sldChg chg="modSp">
        <pc:chgData name="Dan Cutamora" userId="9c51e5b2-88af-475d-a96e-a62e0e005cbc" providerId="ADAL" clId="{AD463A27-1E51-4B8A-9743-4808F0BFC653}" dt="2022-12-21T00:52:34.704" v="16"/>
        <pc:sldMkLst>
          <pc:docMk/>
          <pc:sldMk cId="2003913297" sldId="555"/>
        </pc:sldMkLst>
        <pc:spChg chg="mod">
          <ac:chgData name="Dan Cutamora" userId="9c51e5b2-88af-475d-a96e-a62e0e005cbc" providerId="ADAL" clId="{AD463A27-1E51-4B8A-9743-4808F0BFC653}" dt="2022-12-21T00:52:34.704" v="16"/>
          <ac:spMkLst>
            <pc:docMk/>
            <pc:sldMk cId="2003913297" sldId="555"/>
            <ac:spMk id="3" creationId="{042D9E7B-D1BB-4A59-8D12-11E6C2FA55AC}"/>
          </ac:spMkLst>
        </pc:spChg>
      </pc:sldChg>
      <pc:sldChg chg="modSp mod">
        <pc:chgData name="Dan Cutamora" userId="9c51e5b2-88af-475d-a96e-a62e0e005cbc" providerId="ADAL" clId="{AD463A27-1E51-4B8A-9743-4808F0BFC653}" dt="2023-01-09T00:44:20.529" v="1002" actId="1076"/>
        <pc:sldMkLst>
          <pc:docMk/>
          <pc:sldMk cId="535579539" sldId="558"/>
        </pc:sldMkLst>
        <pc:spChg chg="mod">
          <ac:chgData name="Dan Cutamora" userId="9c51e5b2-88af-475d-a96e-a62e0e005cbc" providerId="ADAL" clId="{AD463A27-1E51-4B8A-9743-4808F0BFC653}" dt="2023-01-09T00:44:20.529" v="1002" actId="1076"/>
          <ac:spMkLst>
            <pc:docMk/>
            <pc:sldMk cId="535579539" sldId="558"/>
            <ac:spMk id="2" creationId="{0631258E-42A2-4A96-A264-9BF3D41554F8}"/>
          </ac:spMkLst>
        </pc:spChg>
      </pc:sldChg>
      <pc:sldChg chg="modSp">
        <pc:chgData name="Dan Cutamora" userId="9c51e5b2-88af-475d-a96e-a62e0e005cbc" providerId="ADAL" clId="{AD463A27-1E51-4B8A-9743-4808F0BFC653}" dt="2022-12-21T00:53:00.430" v="18"/>
        <pc:sldMkLst>
          <pc:docMk/>
          <pc:sldMk cId="1105609927" sldId="559"/>
        </pc:sldMkLst>
        <pc:graphicFrameChg chg="mod">
          <ac:chgData name="Dan Cutamora" userId="9c51e5b2-88af-475d-a96e-a62e0e005cbc" providerId="ADAL" clId="{AD463A27-1E51-4B8A-9743-4808F0BFC653}" dt="2022-12-21T00:53:00.430" v="18"/>
          <ac:graphicFrameMkLst>
            <pc:docMk/>
            <pc:sldMk cId="1105609927" sldId="559"/>
            <ac:graphicFrameMk id="6" creationId="{E100628E-6A2D-454E-AFAA-3DB2ECA37983}"/>
          </ac:graphicFrameMkLst>
        </pc:graphicFrameChg>
      </pc:sldChg>
      <pc:sldChg chg="modSp">
        <pc:chgData name="Dan Cutamora" userId="9c51e5b2-88af-475d-a96e-a62e0e005cbc" providerId="ADAL" clId="{AD463A27-1E51-4B8A-9743-4808F0BFC653}" dt="2022-12-21T00:53:16.921" v="19"/>
        <pc:sldMkLst>
          <pc:docMk/>
          <pc:sldMk cId="2018775160" sldId="568"/>
        </pc:sldMkLst>
        <pc:spChg chg="mod">
          <ac:chgData name="Dan Cutamora" userId="9c51e5b2-88af-475d-a96e-a62e0e005cbc" providerId="ADAL" clId="{AD463A27-1E51-4B8A-9743-4808F0BFC653}" dt="2022-12-21T00:53:16.921" v="19"/>
          <ac:spMkLst>
            <pc:docMk/>
            <pc:sldMk cId="2018775160" sldId="568"/>
            <ac:spMk id="3" creationId="{042D9E7B-D1BB-4A59-8D12-11E6C2FA55AC}"/>
          </ac:spMkLst>
        </pc:spChg>
      </pc:sldChg>
      <pc:sldChg chg="modSp">
        <pc:chgData name="Dan Cutamora" userId="9c51e5b2-88af-475d-a96e-a62e0e005cbc" providerId="ADAL" clId="{AD463A27-1E51-4B8A-9743-4808F0BFC653}" dt="2022-12-21T00:53:21.194" v="20"/>
        <pc:sldMkLst>
          <pc:docMk/>
          <pc:sldMk cId="83901722" sldId="569"/>
        </pc:sldMkLst>
        <pc:spChg chg="mod">
          <ac:chgData name="Dan Cutamora" userId="9c51e5b2-88af-475d-a96e-a62e0e005cbc" providerId="ADAL" clId="{AD463A27-1E51-4B8A-9743-4808F0BFC653}" dt="2022-12-21T00:53:21.194" v="20"/>
          <ac:spMkLst>
            <pc:docMk/>
            <pc:sldMk cId="83901722" sldId="569"/>
            <ac:spMk id="3" creationId="{042D9E7B-D1BB-4A59-8D12-11E6C2FA55AC}"/>
          </ac:spMkLst>
        </pc:spChg>
      </pc:sldChg>
      <pc:sldChg chg="modSp">
        <pc:chgData name="Dan Cutamora" userId="9c51e5b2-88af-475d-a96e-a62e0e005cbc" providerId="ADAL" clId="{AD463A27-1E51-4B8A-9743-4808F0BFC653}" dt="2022-12-21T00:53:30.294" v="21"/>
        <pc:sldMkLst>
          <pc:docMk/>
          <pc:sldMk cId="4104289023" sldId="572"/>
        </pc:sldMkLst>
        <pc:graphicFrameChg chg="mod">
          <ac:chgData name="Dan Cutamora" userId="9c51e5b2-88af-475d-a96e-a62e0e005cbc" providerId="ADAL" clId="{AD463A27-1E51-4B8A-9743-4808F0BFC653}" dt="2022-12-21T00:53:30.294" v="21"/>
          <ac:graphicFrameMkLst>
            <pc:docMk/>
            <pc:sldMk cId="4104289023" sldId="572"/>
            <ac:graphicFrameMk id="7" creationId="{36AB6B40-1550-4157-AAC9-A68AF7E3EC77}"/>
          </ac:graphicFrameMkLst>
        </pc:graphicFrameChg>
      </pc:sldChg>
      <pc:sldChg chg="modSp">
        <pc:chgData name="Dan Cutamora" userId="9c51e5b2-88af-475d-a96e-a62e0e005cbc" providerId="ADAL" clId="{AD463A27-1E51-4B8A-9743-4808F0BFC653}" dt="2022-12-21T00:53:39.989" v="22"/>
        <pc:sldMkLst>
          <pc:docMk/>
          <pc:sldMk cId="2972338736" sldId="575"/>
        </pc:sldMkLst>
        <pc:spChg chg="mod">
          <ac:chgData name="Dan Cutamora" userId="9c51e5b2-88af-475d-a96e-a62e0e005cbc" providerId="ADAL" clId="{AD463A27-1E51-4B8A-9743-4808F0BFC653}" dt="2022-12-21T00:53:39.989" v="22"/>
          <ac:spMkLst>
            <pc:docMk/>
            <pc:sldMk cId="2972338736" sldId="575"/>
            <ac:spMk id="3" creationId="{042D9E7B-D1BB-4A59-8D12-11E6C2FA55AC}"/>
          </ac:spMkLst>
        </pc:spChg>
      </pc:sldChg>
      <pc:sldChg chg="modSp">
        <pc:chgData name="Dan Cutamora" userId="9c51e5b2-88af-475d-a96e-a62e0e005cbc" providerId="ADAL" clId="{AD463A27-1E51-4B8A-9743-4808F0BFC653}" dt="2022-12-21T00:53:49.070" v="23"/>
        <pc:sldMkLst>
          <pc:docMk/>
          <pc:sldMk cId="3851880574" sldId="580"/>
        </pc:sldMkLst>
        <pc:spChg chg="mod">
          <ac:chgData name="Dan Cutamora" userId="9c51e5b2-88af-475d-a96e-a62e0e005cbc" providerId="ADAL" clId="{AD463A27-1E51-4B8A-9743-4808F0BFC653}" dt="2022-12-21T00:53:49.070" v="23"/>
          <ac:spMkLst>
            <pc:docMk/>
            <pc:sldMk cId="3851880574" sldId="580"/>
            <ac:spMk id="3" creationId="{042D9E7B-D1BB-4A59-8D12-11E6C2FA55AC}"/>
          </ac:spMkLst>
        </pc:spChg>
      </pc:sldChg>
      <pc:sldChg chg="modSp">
        <pc:chgData name="Dan Cutamora" userId="9c51e5b2-88af-475d-a96e-a62e0e005cbc" providerId="ADAL" clId="{AD463A27-1E51-4B8A-9743-4808F0BFC653}" dt="2022-12-21T00:53:53.400" v="24"/>
        <pc:sldMkLst>
          <pc:docMk/>
          <pc:sldMk cId="796227875" sldId="581"/>
        </pc:sldMkLst>
        <pc:spChg chg="mod">
          <ac:chgData name="Dan Cutamora" userId="9c51e5b2-88af-475d-a96e-a62e0e005cbc" providerId="ADAL" clId="{AD463A27-1E51-4B8A-9743-4808F0BFC653}" dt="2022-12-21T00:53:53.400" v="24"/>
          <ac:spMkLst>
            <pc:docMk/>
            <pc:sldMk cId="796227875" sldId="581"/>
            <ac:spMk id="3" creationId="{042D9E7B-D1BB-4A59-8D12-11E6C2FA55AC}"/>
          </ac:spMkLst>
        </pc:spChg>
      </pc:sldChg>
      <pc:sldChg chg="modSp mod">
        <pc:chgData name="Dan Cutamora" userId="9c51e5b2-88af-475d-a96e-a62e0e005cbc" providerId="ADAL" clId="{AD463A27-1E51-4B8A-9743-4808F0BFC653}" dt="2023-01-09T00:45:06.234" v="1010" actId="1076"/>
        <pc:sldMkLst>
          <pc:docMk/>
          <pc:sldMk cId="2837185258" sldId="582"/>
        </pc:sldMkLst>
        <pc:spChg chg="mod">
          <ac:chgData name="Dan Cutamora" userId="9c51e5b2-88af-475d-a96e-a62e0e005cbc" providerId="ADAL" clId="{AD463A27-1E51-4B8A-9743-4808F0BFC653}" dt="2023-01-09T00:45:06.234" v="1010" actId="1076"/>
          <ac:spMkLst>
            <pc:docMk/>
            <pc:sldMk cId="2837185258" sldId="582"/>
            <ac:spMk id="2" creationId="{0631258E-42A2-4A96-A264-9BF3D41554F8}"/>
          </ac:spMkLst>
        </pc:spChg>
      </pc:sldChg>
      <pc:sldChg chg="addSp delSp modSp mod">
        <pc:chgData name="Dan Cutamora" userId="9c51e5b2-88af-475d-a96e-a62e0e005cbc" providerId="ADAL" clId="{AD463A27-1E51-4B8A-9743-4808F0BFC653}" dt="2023-01-09T00:09:21.535" v="977" actId="478"/>
        <pc:sldMkLst>
          <pc:docMk/>
          <pc:sldMk cId="3278579309" sldId="583"/>
        </pc:sldMkLst>
        <pc:spChg chg="del">
          <ac:chgData name="Dan Cutamora" userId="9c51e5b2-88af-475d-a96e-a62e0e005cbc" providerId="ADAL" clId="{AD463A27-1E51-4B8A-9743-4808F0BFC653}" dt="2023-01-09T00:09:18.280" v="976" actId="478"/>
          <ac:spMkLst>
            <pc:docMk/>
            <pc:sldMk cId="3278579309" sldId="583"/>
            <ac:spMk id="7" creationId="{7BD78C87-B7AD-429F-995F-EDBCFD873E0C}"/>
          </ac:spMkLst>
        </pc:spChg>
        <pc:spChg chg="add del mod">
          <ac:chgData name="Dan Cutamora" userId="9c51e5b2-88af-475d-a96e-a62e0e005cbc" providerId="ADAL" clId="{AD463A27-1E51-4B8A-9743-4808F0BFC653}" dt="2023-01-09T00:09:21.535" v="977" actId="478"/>
          <ac:spMkLst>
            <pc:docMk/>
            <pc:sldMk cId="3278579309" sldId="583"/>
            <ac:spMk id="8" creationId="{FA40DAF7-229D-4A1B-748C-81280BE97C88}"/>
          </ac:spMkLst>
        </pc:spChg>
      </pc:sldChg>
      <pc:sldChg chg="modSp">
        <pc:chgData name="Dan Cutamora" userId="9c51e5b2-88af-475d-a96e-a62e0e005cbc" providerId="ADAL" clId="{AD463A27-1E51-4B8A-9743-4808F0BFC653}" dt="2022-12-21T00:54:07.050" v="26"/>
        <pc:sldMkLst>
          <pc:docMk/>
          <pc:sldMk cId="474186871" sldId="584"/>
        </pc:sldMkLst>
        <pc:spChg chg="mod">
          <ac:chgData name="Dan Cutamora" userId="9c51e5b2-88af-475d-a96e-a62e0e005cbc" providerId="ADAL" clId="{AD463A27-1E51-4B8A-9743-4808F0BFC653}" dt="2022-12-21T00:54:07.050" v="26"/>
          <ac:spMkLst>
            <pc:docMk/>
            <pc:sldMk cId="474186871" sldId="584"/>
            <ac:spMk id="3" creationId="{042D9E7B-D1BB-4A59-8D12-11E6C2FA55AC}"/>
          </ac:spMkLst>
        </pc:spChg>
      </pc:sldChg>
      <pc:sldChg chg="modSp">
        <pc:chgData name="Dan Cutamora" userId="9c51e5b2-88af-475d-a96e-a62e0e005cbc" providerId="ADAL" clId="{AD463A27-1E51-4B8A-9743-4808F0BFC653}" dt="2022-12-21T00:54:02.778" v="25"/>
        <pc:sldMkLst>
          <pc:docMk/>
          <pc:sldMk cId="3235551497" sldId="585"/>
        </pc:sldMkLst>
        <pc:spChg chg="mod">
          <ac:chgData name="Dan Cutamora" userId="9c51e5b2-88af-475d-a96e-a62e0e005cbc" providerId="ADAL" clId="{AD463A27-1E51-4B8A-9743-4808F0BFC653}" dt="2022-12-21T00:54:02.778" v="25"/>
          <ac:spMkLst>
            <pc:docMk/>
            <pc:sldMk cId="3235551497" sldId="585"/>
            <ac:spMk id="3" creationId="{042D9E7B-D1BB-4A59-8D12-11E6C2FA55AC}"/>
          </ac:spMkLst>
        </pc:spChg>
      </pc:sldChg>
      <pc:sldChg chg="modSp">
        <pc:chgData name="Dan Cutamora" userId="9c51e5b2-88af-475d-a96e-a62e0e005cbc" providerId="ADAL" clId="{AD463A27-1E51-4B8A-9743-4808F0BFC653}" dt="2022-12-21T00:54:17.006" v="27"/>
        <pc:sldMkLst>
          <pc:docMk/>
          <pc:sldMk cId="3145787630" sldId="589"/>
        </pc:sldMkLst>
        <pc:graphicFrameChg chg="mod">
          <ac:chgData name="Dan Cutamora" userId="9c51e5b2-88af-475d-a96e-a62e0e005cbc" providerId="ADAL" clId="{AD463A27-1E51-4B8A-9743-4808F0BFC653}" dt="2022-12-21T00:54:17.006" v="27"/>
          <ac:graphicFrameMkLst>
            <pc:docMk/>
            <pc:sldMk cId="3145787630" sldId="589"/>
            <ac:graphicFrameMk id="2" creationId="{8CBE808B-5DD8-450B-86BC-846613F6F621}"/>
          </ac:graphicFrameMkLst>
        </pc:graphicFrameChg>
      </pc:sldChg>
      <pc:sldChg chg="modSp mod addCm">
        <pc:chgData name="Dan Cutamora" userId="9c51e5b2-88af-475d-a96e-a62e0e005cbc" providerId="ADAL" clId="{AD463A27-1E51-4B8A-9743-4808F0BFC653}" dt="2023-01-09T00:45:37.068" v="1018" actId="1076"/>
        <pc:sldMkLst>
          <pc:docMk/>
          <pc:sldMk cId="2242289777" sldId="591"/>
        </pc:sldMkLst>
        <pc:spChg chg="mod">
          <ac:chgData name="Dan Cutamora" userId="9c51e5b2-88af-475d-a96e-a62e0e005cbc" providerId="ADAL" clId="{AD463A27-1E51-4B8A-9743-4808F0BFC653}" dt="2023-01-09T00:45:37.068" v="1018" actId="1076"/>
          <ac:spMkLst>
            <pc:docMk/>
            <pc:sldMk cId="2242289777" sldId="591"/>
            <ac:spMk id="2" creationId="{0631258E-42A2-4A96-A264-9BF3D41554F8}"/>
          </ac:spMkLst>
        </pc:spChg>
      </pc:sldChg>
      <pc:sldChg chg="addSp delSp modSp mod addCm modCm">
        <pc:chgData name="Dan Cutamora" userId="9c51e5b2-88af-475d-a96e-a62e0e005cbc" providerId="ADAL" clId="{AD463A27-1E51-4B8A-9743-4808F0BFC653}" dt="2023-01-09T00:09:39.334" v="980" actId="478"/>
        <pc:sldMkLst>
          <pc:docMk/>
          <pc:sldMk cId="4227608383" sldId="592"/>
        </pc:sldMkLst>
        <pc:spChg chg="del mod">
          <ac:chgData name="Dan Cutamora" userId="9c51e5b2-88af-475d-a96e-a62e0e005cbc" providerId="ADAL" clId="{AD463A27-1E51-4B8A-9743-4808F0BFC653}" dt="2023-01-09T00:09:37.346" v="978" actId="478"/>
          <ac:spMkLst>
            <pc:docMk/>
            <pc:sldMk cId="4227608383" sldId="592"/>
            <ac:spMk id="7" creationId="{3647BA21-065F-424A-AD05-27ED49A4D4D7}"/>
          </ac:spMkLst>
        </pc:spChg>
        <pc:spChg chg="add del mod">
          <ac:chgData name="Dan Cutamora" userId="9c51e5b2-88af-475d-a96e-a62e0e005cbc" providerId="ADAL" clId="{AD463A27-1E51-4B8A-9743-4808F0BFC653}" dt="2023-01-09T00:09:39.334" v="980" actId="478"/>
          <ac:spMkLst>
            <pc:docMk/>
            <pc:sldMk cId="4227608383" sldId="592"/>
            <ac:spMk id="8" creationId="{BF0E0C7C-78D4-3EA6-AA25-01090CC1BF13}"/>
          </ac:spMkLst>
        </pc:spChg>
      </pc:sldChg>
      <pc:sldChg chg="modSp mod addCm modCm">
        <pc:chgData name="Dan Cutamora" userId="9c51e5b2-88af-475d-a96e-a62e0e005cbc" providerId="ADAL" clId="{AD463A27-1E51-4B8A-9743-4808F0BFC653}" dt="2022-12-21T00:59:48.371" v="86"/>
        <pc:sldMkLst>
          <pc:docMk/>
          <pc:sldMk cId="878589683" sldId="593"/>
        </pc:sldMkLst>
        <pc:spChg chg="mod">
          <ac:chgData name="Dan Cutamora" userId="9c51e5b2-88af-475d-a96e-a62e0e005cbc" providerId="ADAL" clId="{AD463A27-1E51-4B8A-9743-4808F0BFC653}" dt="2022-12-21T00:59:18.028" v="84" actId="20577"/>
          <ac:spMkLst>
            <pc:docMk/>
            <pc:sldMk cId="878589683" sldId="593"/>
            <ac:spMk id="2" creationId="{70AB3EF6-BB7D-4D73-9C21-731770A78952}"/>
          </ac:spMkLst>
        </pc:spChg>
      </pc:sldChg>
      <pc:sldChg chg="modSp mod addCm">
        <pc:chgData name="Dan Cutamora" userId="9c51e5b2-88af-475d-a96e-a62e0e005cbc" providerId="ADAL" clId="{AD463A27-1E51-4B8A-9743-4808F0BFC653}" dt="2022-12-21T01:00:03.327" v="100"/>
        <pc:sldMkLst>
          <pc:docMk/>
          <pc:sldMk cId="3252135487" sldId="595"/>
        </pc:sldMkLst>
        <pc:spChg chg="mod">
          <ac:chgData name="Dan Cutamora" userId="9c51e5b2-88af-475d-a96e-a62e0e005cbc" providerId="ADAL" clId="{AD463A27-1E51-4B8A-9743-4808F0BFC653}" dt="2022-12-21T00:59:54.722" v="99" actId="20577"/>
          <ac:spMkLst>
            <pc:docMk/>
            <pc:sldMk cId="3252135487" sldId="595"/>
            <ac:spMk id="2" creationId="{70AB3EF6-BB7D-4D73-9C21-731770A78952}"/>
          </ac:spMkLst>
        </pc:spChg>
        <pc:spChg chg="mod">
          <ac:chgData name="Dan Cutamora" userId="9c51e5b2-88af-475d-a96e-a62e0e005cbc" providerId="ADAL" clId="{AD463A27-1E51-4B8A-9743-4808F0BFC653}" dt="2022-12-21T00:55:26.899" v="39"/>
          <ac:spMkLst>
            <pc:docMk/>
            <pc:sldMk cId="3252135487" sldId="595"/>
            <ac:spMk id="3" creationId="{042D9E7B-D1BB-4A59-8D12-11E6C2FA55AC}"/>
          </ac:spMkLst>
        </pc:spChg>
      </pc:sldChg>
      <pc:sldChg chg="modSp mod addCm">
        <pc:chgData name="Dan Cutamora" userId="9c51e5b2-88af-475d-a96e-a62e0e005cbc" providerId="ADAL" clId="{AD463A27-1E51-4B8A-9743-4808F0BFC653}" dt="2022-12-21T01:00:18.510" v="112"/>
        <pc:sldMkLst>
          <pc:docMk/>
          <pc:sldMk cId="4249262560" sldId="599"/>
        </pc:sldMkLst>
        <pc:spChg chg="mod">
          <ac:chgData name="Dan Cutamora" userId="9c51e5b2-88af-475d-a96e-a62e0e005cbc" providerId="ADAL" clId="{AD463A27-1E51-4B8A-9743-4808F0BFC653}" dt="2022-12-21T01:00:08.696" v="111" actId="20577"/>
          <ac:spMkLst>
            <pc:docMk/>
            <pc:sldMk cId="4249262560" sldId="599"/>
            <ac:spMk id="2" creationId="{70AB3EF6-BB7D-4D73-9C21-731770A78952}"/>
          </ac:spMkLst>
        </pc:spChg>
      </pc:sldChg>
      <pc:sldChg chg="modSp mod">
        <pc:chgData name="Dan Cutamora" userId="9c51e5b2-88af-475d-a96e-a62e0e005cbc" providerId="ADAL" clId="{AD463A27-1E51-4B8A-9743-4808F0BFC653}" dt="2023-01-09T00:46:33.668" v="1028" actId="1076"/>
        <pc:sldMkLst>
          <pc:docMk/>
          <pc:sldMk cId="3104348881" sldId="601"/>
        </pc:sldMkLst>
        <pc:spChg chg="mod">
          <ac:chgData name="Dan Cutamora" userId="9c51e5b2-88af-475d-a96e-a62e0e005cbc" providerId="ADAL" clId="{AD463A27-1E51-4B8A-9743-4808F0BFC653}" dt="2023-01-09T00:46:33.668" v="1028" actId="1076"/>
          <ac:spMkLst>
            <pc:docMk/>
            <pc:sldMk cId="3104348881" sldId="601"/>
            <ac:spMk id="2" creationId="{0631258E-42A2-4A96-A264-9BF3D41554F8}"/>
          </ac:spMkLst>
        </pc:spChg>
      </pc:sldChg>
      <pc:sldChg chg="addSp delSp modSp mod">
        <pc:chgData name="Dan Cutamora" userId="9c51e5b2-88af-475d-a96e-a62e0e005cbc" providerId="ADAL" clId="{AD463A27-1E51-4B8A-9743-4808F0BFC653}" dt="2023-01-08T23:33:04.210" v="728" actId="478"/>
        <pc:sldMkLst>
          <pc:docMk/>
          <pc:sldMk cId="1160447510" sldId="602"/>
        </pc:sldMkLst>
        <pc:spChg chg="del">
          <ac:chgData name="Dan Cutamora" userId="9c51e5b2-88af-475d-a96e-a62e0e005cbc" providerId="ADAL" clId="{AD463A27-1E51-4B8A-9743-4808F0BFC653}" dt="2023-01-08T23:33:01.125" v="727" actId="478"/>
          <ac:spMkLst>
            <pc:docMk/>
            <pc:sldMk cId="1160447510" sldId="602"/>
            <ac:spMk id="6" creationId="{82DFA926-9ECA-4503-B5E6-C3C0F98CB7E7}"/>
          </ac:spMkLst>
        </pc:spChg>
        <pc:spChg chg="add del mod">
          <ac:chgData name="Dan Cutamora" userId="9c51e5b2-88af-475d-a96e-a62e0e005cbc" providerId="ADAL" clId="{AD463A27-1E51-4B8A-9743-4808F0BFC653}" dt="2023-01-08T23:33:04.210" v="728" actId="478"/>
          <ac:spMkLst>
            <pc:docMk/>
            <pc:sldMk cId="1160447510" sldId="602"/>
            <ac:spMk id="7" creationId="{4529B1D2-DCF3-530B-8E47-92E72DA34199}"/>
          </ac:spMkLst>
        </pc:spChg>
      </pc:sldChg>
      <pc:sldChg chg="modSp mod addCm">
        <pc:chgData name="Dan Cutamora" userId="9c51e5b2-88af-475d-a96e-a62e0e005cbc" providerId="ADAL" clId="{AD463A27-1E51-4B8A-9743-4808F0BFC653}" dt="2022-12-21T00:56:23.972" v="49"/>
        <pc:sldMkLst>
          <pc:docMk/>
          <pc:sldMk cId="3542608904" sldId="607"/>
        </pc:sldMkLst>
        <pc:spChg chg="mod">
          <ac:chgData name="Dan Cutamora" userId="9c51e5b2-88af-475d-a96e-a62e0e005cbc" providerId="ADAL" clId="{AD463A27-1E51-4B8A-9743-4808F0BFC653}" dt="2022-12-21T00:56:02.893" v="48" actId="20577"/>
          <ac:spMkLst>
            <pc:docMk/>
            <pc:sldMk cId="3542608904" sldId="607"/>
            <ac:spMk id="2" creationId="{0631258E-42A2-4A96-A264-9BF3D41554F8}"/>
          </ac:spMkLst>
        </pc:spChg>
      </pc:sldChg>
      <pc:sldChg chg="modSp">
        <pc:chgData name="Dan Cutamora" userId="9c51e5b2-88af-475d-a96e-a62e0e005cbc" providerId="ADAL" clId="{AD463A27-1E51-4B8A-9743-4808F0BFC653}" dt="2022-12-21T00:57:26.110" v="61"/>
        <pc:sldMkLst>
          <pc:docMk/>
          <pc:sldMk cId="3971423409" sldId="611"/>
        </pc:sldMkLst>
        <pc:spChg chg="mod">
          <ac:chgData name="Dan Cutamora" userId="9c51e5b2-88af-475d-a96e-a62e0e005cbc" providerId="ADAL" clId="{AD463A27-1E51-4B8A-9743-4808F0BFC653}" dt="2022-12-21T00:57:26.110" v="61"/>
          <ac:spMkLst>
            <pc:docMk/>
            <pc:sldMk cId="3971423409" sldId="611"/>
            <ac:spMk id="3" creationId="{042D9E7B-D1BB-4A59-8D12-11E6C2FA55AC}"/>
          </ac:spMkLst>
        </pc:spChg>
      </pc:sldChg>
      <pc:sldChg chg="modSp">
        <pc:chgData name="Dan Cutamora" userId="9c51e5b2-88af-475d-a96e-a62e0e005cbc" providerId="ADAL" clId="{AD463A27-1E51-4B8A-9743-4808F0BFC653}" dt="2022-12-21T00:57:33.662" v="62"/>
        <pc:sldMkLst>
          <pc:docMk/>
          <pc:sldMk cId="464254112" sldId="612"/>
        </pc:sldMkLst>
        <pc:graphicFrameChg chg="mod">
          <ac:chgData name="Dan Cutamora" userId="9c51e5b2-88af-475d-a96e-a62e0e005cbc" providerId="ADAL" clId="{AD463A27-1E51-4B8A-9743-4808F0BFC653}" dt="2022-12-21T00:57:33.662" v="62"/>
          <ac:graphicFrameMkLst>
            <pc:docMk/>
            <pc:sldMk cId="464254112" sldId="612"/>
            <ac:graphicFrameMk id="6" creationId="{C499B796-7896-4ED3-B4A8-BAE073755119}"/>
          </ac:graphicFrameMkLst>
        </pc:graphicFrameChg>
      </pc:sldChg>
      <pc:sldChg chg="modSp">
        <pc:chgData name="Dan Cutamora" userId="9c51e5b2-88af-475d-a96e-a62e0e005cbc" providerId="ADAL" clId="{AD463A27-1E51-4B8A-9743-4808F0BFC653}" dt="2022-12-21T00:57:46.254" v="63"/>
        <pc:sldMkLst>
          <pc:docMk/>
          <pc:sldMk cId="827189757" sldId="618"/>
        </pc:sldMkLst>
        <pc:graphicFrameChg chg="mod">
          <ac:chgData name="Dan Cutamora" userId="9c51e5b2-88af-475d-a96e-a62e0e005cbc" providerId="ADAL" clId="{AD463A27-1E51-4B8A-9743-4808F0BFC653}" dt="2022-12-21T00:57:46.254" v="63"/>
          <ac:graphicFrameMkLst>
            <pc:docMk/>
            <pc:sldMk cId="827189757" sldId="618"/>
            <ac:graphicFrameMk id="9" creationId="{0B2B1A9F-B3B9-465E-B617-AC5DEAF89E36}"/>
          </ac:graphicFrameMkLst>
        </pc:graphicFrameChg>
      </pc:sldChg>
      <pc:sldChg chg="addSp delSp modSp add mod ord addCm">
        <pc:chgData name="Dan Cutamora" userId="9c51e5b2-88af-475d-a96e-a62e0e005cbc" providerId="ADAL" clId="{AD463A27-1E51-4B8A-9743-4808F0BFC653}" dt="2022-12-21T22:53:08.408" v="720"/>
        <pc:sldMkLst>
          <pc:docMk/>
          <pc:sldMk cId="1510799989" sldId="620"/>
        </pc:sldMkLst>
        <pc:spChg chg="mod">
          <ac:chgData name="Dan Cutamora" userId="9c51e5b2-88af-475d-a96e-a62e0e005cbc" providerId="ADAL" clId="{AD463A27-1E51-4B8A-9743-4808F0BFC653}" dt="2022-12-21T03:01:59.436" v="395" actId="1076"/>
          <ac:spMkLst>
            <pc:docMk/>
            <pc:sldMk cId="1510799989" sldId="620"/>
            <ac:spMk id="3" creationId="{042D9E7B-D1BB-4A59-8D12-11E6C2FA55AC}"/>
          </ac:spMkLst>
        </pc:spChg>
        <pc:graphicFrameChg chg="add del mod">
          <ac:chgData name="Dan Cutamora" userId="9c51e5b2-88af-475d-a96e-a62e0e005cbc" providerId="ADAL" clId="{AD463A27-1E51-4B8A-9743-4808F0BFC653}" dt="2022-12-21T03:00:49.688" v="380"/>
          <ac:graphicFrameMkLst>
            <pc:docMk/>
            <pc:sldMk cId="1510799989" sldId="620"/>
            <ac:graphicFrameMk id="2" creationId="{BCB230B5-2A06-1676-EFF1-BA1CFD2365FF}"/>
          </ac:graphicFrameMkLst>
        </pc:graphicFrameChg>
        <pc:graphicFrameChg chg="add del mod modGraphic">
          <ac:chgData name="Dan Cutamora" userId="9c51e5b2-88af-475d-a96e-a62e0e005cbc" providerId="ADAL" clId="{AD463A27-1E51-4B8A-9743-4808F0BFC653}" dt="2022-12-21T03:01:10.877" v="385" actId="478"/>
          <ac:graphicFrameMkLst>
            <pc:docMk/>
            <pc:sldMk cId="1510799989" sldId="620"/>
            <ac:graphicFrameMk id="6" creationId="{0CEE7437-C3EE-AC10-BC49-DA4452C2A3BF}"/>
          </ac:graphicFrameMkLst>
        </pc:graphicFrameChg>
        <pc:graphicFrameChg chg="add mod modGraphic">
          <ac:chgData name="Dan Cutamora" userId="9c51e5b2-88af-475d-a96e-a62e0e005cbc" providerId="ADAL" clId="{AD463A27-1E51-4B8A-9743-4808F0BFC653}" dt="2022-12-21T04:42:23.733" v="431" actId="14100"/>
          <ac:graphicFrameMkLst>
            <pc:docMk/>
            <pc:sldMk cId="1510799989" sldId="620"/>
            <ac:graphicFrameMk id="7" creationId="{29D11004-E326-E18D-611B-36B416E71D17}"/>
          </ac:graphicFrameMkLst>
        </pc:graphicFrameChg>
      </pc:sldChg>
      <pc:sldChg chg="addSp delSp modSp add del mod">
        <pc:chgData name="Dan Cutamora" userId="9c51e5b2-88af-475d-a96e-a62e0e005cbc" providerId="ADAL" clId="{AD463A27-1E51-4B8A-9743-4808F0BFC653}" dt="2022-12-21T02:58:23.676" v="115" actId="2696"/>
        <pc:sldMkLst>
          <pc:docMk/>
          <pc:sldMk cId="3593797019" sldId="620"/>
        </pc:sldMkLst>
        <pc:spChg chg="add mod">
          <ac:chgData name="Dan Cutamora" userId="9c51e5b2-88af-475d-a96e-a62e0e005cbc" providerId="ADAL" clId="{AD463A27-1E51-4B8A-9743-4808F0BFC653}" dt="2022-12-21T02:58:18.579" v="114" actId="478"/>
          <ac:spMkLst>
            <pc:docMk/>
            <pc:sldMk cId="3593797019" sldId="620"/>
            <ac:spMk id="5" creationId="{725B1B8A-79FA-68A8-2E2D-9DED4F637695}"/>
          </ac:spMkLst>
        </pc:spChg>
        <pc:picChg chg="del">
          <ac:chgData name="Dan Cutamora" userId="9c51e5b2-88af-475d-a96e-a62e0e005cbc" providerId="ADAL" clId="{AD463A27-1E51-4B8A-9743-4808F0BFC653}" dt="2022-12-21T02:58:18.579" v="114" actId="478"/>
          <ac:picMkLst>
            <pc:docMk/>
            <pc:sldMk cId="3593797019" sldId="620"/>
            <ac:picMk id="7" creationId="{0EC201CF-E698-4C2E-9F64-9E675A1AFEAB}"/>
          </ac:picMkLst>
        </pc:picChg>
      </pc:sldChg>
      <pc:sldChg chg="modSp add mod">
        <pc:chgData name="Dan Cutamora" userId="9c51e5b2-88af-475d-a96e-a62e0e005cbc" providerId="ADAL" clId="{AD463A27-1E51-4B8A-9743-4808F0BFC653}" dt="2023-01-09T00:07:50.764" v="975" actId="1076"/>
        <pc:sldMkLst>
          <pc:docMk/>
          <pc:sldMk cId="1105055109" sldId="621"/>
        </pc:sldMkLst>
        <pc:spChg chg="mod">
          <ac:chgData name="Dan Cutamora" userId="9c51e5b2-88af-475d-a96e-a62e0e005cbc" providerId="ADAL" clId="{AD463A27-1E51-4B8A-9743-4808F0BFC653}" dt="2023-01-09T00:07:50.764" v="975" actId="1076"/>
          <ac:spMkLst>
            <pc:docMk/>
            <pc:sldMk cId="1105055109" sldId="621"/>
            <ac:spMk id="3" creationId="{042D9E7B-D1BB-4A59-8D12-11E6C2FA55AC}"/>
          </ac:spMkLst>
        </pc:spChg>
        <pc:graphicFrameChg chg="mod modGraphic">
          <ac:chgData name="Dan Cutamora" userId="9c51e5b2-88af-475d-a96e-a62e0e005cbc" providerId="ADAL" clId="{AD463A27-1E51-4B8A-9743-4808F0BFC653}" dt="2022-12-21T04:42:36.669" v="434" actId="798"/>
          <ac:graphicFrameMkLst>
            <pc:docMk/>
            <pc:sldMk cId="1105055109" sldId="621"/>
            <ac:graphicFrameMk id="7" creationId="{29D11004-E326-E18D-611B-36B416E71D17}"/>
          </ac:graphicFrameMkLst>
        </pc:graphicFrameChg>
      </pc:sldChg>
      <pc:sldChg chg="modSp add mod">
        <pc:chgData name="Dan Cutamora" userId="9c51e5b2-88af-475d-a96e-a62e0e005cbc" providerId="ADAL" clId="{AD463A27-1E51-4B8A-9743-4808F0BFC653}" dt="2023-01-09T00:07:45.258" v="974" actId="1076"/>
        <pc:sldMkLst>
          <pc:docMk/>
          <pc:sldMk cId="3857384461" sldId="622"/>
        </pc:sldMkLst>
        <pc:spChg chg="mod">
          <ac:chgData name="Dan Cutamora" userId="9c51e5b2-88af-475d-a96e-a62e0e005cbc" providerId="ADAL" clId="{AD463A27-1E51-4B8A-9743-4808F0BFC653}" dt="2023-01-09T00:07:45.258" v="974" actId="1076"/>
          <ac:spMkLst>
            <pc:docMk/>
            <pc:sldMk cId="3857384461" sldId="622"/>
            <ac:spMk id="3" creationId="{042D9E7B-D1BB-4A59-8D12-11E6C2FA55AC}"/>
          </ac:spMkLst>
        </pc:spChg>
        <pc:graphicFrameChg chg="mod modGraphic">
          <ac:chgData name="Dan Cutamora" userId="9c51e5b2-88af-475d-a96e-a62e0e005cbc" providerId="ADAL" clId="{AD463A27-1E51-4B8A-9743-4808F0BFC653}" dt="2022-12-21T04:42:45.783" v="437" actId="798"/>
          <ac:graphicFrameMkLst>
            <pc:docMk/>
            <pc:sldMk cId="3857384461" sldId="622"/>
            <ac:graphicFrameMk id="7" creationId="{29D11004-E326-E18D-611B-36B416E71D17}"/>
          </ac:graphicFrameMkLst>
        </pc:graphicFrameChg>
      </pc:sldChg>
      <pc:sldChg chg="modSp add mod">
        <pc:chgData name="Dan Cutamora" userId="9c51e5b2-88af-475d-a96e-a62e0e005cbc" providerId="ADAL" clId="{AD463A27-1E51-4B8A-9743-4808F0BFC653}" dt="2023-01-09T00:07:31.513" v="971" actId="20577"/>
        <pc:sldMkLst>
          <pc:docMk/>
          <pc:sldMk cId="3878330554" sldId="623"/>
        </pc:sldMkLst>
        <pc:spChg chg="mod">
          <ac:chgData name="Dan Cutamora" userId="9c51e5b2-88af-475d-a96e-a62e0e005cbc" providerId="ADAL" clId="{AD463A27-1E51-4B8A-9743-4808F0BFC653}" dt="2023-01-09T00:07:31.513" v="971" actId="20577"/>
          <ac:spMkLst>
            <pc:docMk/>
            <pc:sldMk cId="3878330554" sldId="623"/>
            <ac:spMk id="3" creationId="{042D9E7B-D1BB-4A59-8D12-11E6C2FA55AC}"/>
          </ac:spMkLst>
        </pc:spChg>
        <pc:graphicFrameChg chg="mod modGraphic">
          <ac:chgData name="Dan Cutamora" userId="9c51e5b2-88af-475d-a96e-a62e0e005cbc" providerId="ADAL" clId="{AD463A27-1E51-4B8A-9743-4808F0BFC653}" dt="2022-12-21T04:42:58" v="440" actId="798"/>
          <ac:graphicFrameMkLst>
            <pc:docMk/>
            <pc:sldMk cId="3878330554" sldId="623"/>
            <ac:graphicFrameMk id="7" creationId="{29D11004-E326-E18D-611B-36B416E71D17}"/>
          </ac:graphicFrameMkLst>
        </pc:graphicFrameChg>
      </pc:sldChg>
      <pc:sldChg chg="modSp add del mod">
        <pc:chgData name="Dan Cutamora" userId="9c51e5b2-88af-475d-a96e-a62e0e005cbc" providerId="ADAL" clId="{AD463A27-1E51-4B8A-9743-4808F0BFC653}" dt="2022-12-21T04:47:13.181" v="719" actId="47"/>
        <pc:sldMkLst>
          <pc:docMk/>
          <pc:sldMk cId="2164439033" sldId="624"/>
        </pc:sldMkLst>
        <pc:graphicFrameChg chg="modGraphic">
          <ac:chgData name="Dan Cutamora" userId="9c51e5b2-88af-475d-a96e-a62e0e005cbc" providerId="ADAL" clId="{AD463A27-1E51-4B8A-9743-4808F0BFC653}" dt="2022-12-21T04:46:15.710" v="718" actId="20577"/>
          <ac:graphicFrameMkLst>
            <pc:docMk/>
            <pc:sldMk cId="2164439033" sldId="624"/>
            <ac:graphicFrameMk id="7" creationId="{29D11004-E326-E18D-611B-36B416E71D17}"/>
          </ac:graphicFrameMkLst>
        </pc:graphicFrameChg>
      </pc:sldChg>
    </pc:docChg>
  </pc:docChgLst>
  <pc:docChgLst>
    <pc:chgData name="Chelsea Ramos" userId="23778618-99d5-4244-92b7-0d9ca8e25580" providerId="ADAL" clId="{E3DECA7C-FE3C-49EB-B052-EDCF85CA1AA2}"/>
    <pc:docChg chg="">
      <pc:chgData name="Chelsea Ramos" userId="23778618-99d5-4244-92b7-0d9ca8e25580" providerId="ADAL" clId="{E3DECA7C-FE3C-49EB-B052-EDCF85CA1AA2}" dt="2023-01-09T05:12:31.737" v="1" actId="2056"/>
      <pc:docMkLst>
        <pc:docMk/>
      </pc:docMkLst>
      <pc:sldChg chg="modCm">
        <pc:chgData name="Chelsea Ramos" userId="23778618-99d5-4244-92b7-0d9ca8e25580" providerId="ADAL" clId="{E3DECA7C-FE3C-49EB-B052-EDCF85CA1AA2}" dt="2023-01-09T05:12:31.737" v="1" actId="2056"/>
        <pc:sldMkLst>
          <pc:docMk/>
          <pc:sldMk cId="2188793665" sldId="520"/>
        </pc:sldMkLst>
      </pc:sldChg>
      <pc:sldChg chg="modCm">
        <pc:chgData name="Chelsea Ramos" userId="23778618-99d5-4244-92b7-0d9ca8e25580" providerId="ADAL" clId="{E3DECA7C-FE3C-49EB-B052-EDCF85CA1AA2}" dt="2023-01-09T05:12:31.737" v="1" actId="2056"/>
        <pc:sldMkLst>
          <pc:docMk/>
          <pc:sldMk cId="4227608383" sldId="592"/>
        </pc:sldMkLst>
      </pc:sldChg>
    </pc:docChg>
  </pc:docChgLst>
  <pc:docChgLst>
    <pc:chgData name="Arbie Sta. Maria" userId="f3148812-4228-411f-bf9f-5a2561256554" providerId="ADAL" clId="{86B33755-CC5E-49F9-8482-3C9F4AC1A993}"/>
    <pc:docChg chg="undo custSel addSld delSld modSld sldOrd modSection">
      <pc:chgData name="Arbie Sta. Maria" userId="f3148812-4228-411f-bf9f-5a2561256554" providerId="ADAL" clId="{86B33755-CC5E-49F9-8482-3C9F4AC1A993}" dt="2023-01-12T05:57:31.536" v="662" actId="20577"/>
      <pc:docMkLst>
        <pc:docMk/>
      </pc:docMkLst>
      <pc:sldChg chg="delSp modSp mod">
        <pc:chgData name="Arbie Sta. Maria" userId="f3148812-4228-411f-bf9f-5a2561256554" providerId="ADAL" clId="{86B33755-CC5E-49F9-8482-3C9F4AC1A993}" dt="2023-01-12T05:06:08.702" v="348" actId="108"/>
        <pc:sldMkLst>
          <pc:docMk/>
          <pc:sldMk cId="3911293903" sldId="484"/>
        </pc:sldMkLst>
        <pc:spChg chg="mod">
          <ac:chgData name="Arbie Sta. Maria" userId="f3148812-4228-411f-bf9f-5a2561256554" providerId="ADAL" clId="{86B33755-CC5E-49F9-8482-3C9F4AC1A993}" dt="2023-01-12T05:06:08.702" v="348" actId="108"/>
          <ac:spMkLst>
            <pc:docMk/>
            <pc:sldMk cId="3911293903" sldId="484"/>
            <ac:spMk id="3" creationId="{042D9E7B-D1BB-4A59-8D12-11E6C2FA55AC}"/>
          </ac:spMkLst>
        </pc:spChg>
        <pc:graphicFrameChg chg="del mod">
          <ac:chgData name="Arbie Sta. Maria" userId="f3148812-4228-411f-bf9f-5a2561256554" providerId="ADAL" clId="{86B33755-CC5E-49F9-8482-3C9F4AC1A993}" dt="2023-01-12T05:05:42.457" v="344" actId="478"/>
          <ac:graphicFrameMkLst>
            <pc:docMk/>
            <pc:sldMk cId="3911293903" sldId="484"/>
            <ac:graphicFrameMk id="9" creationId="{8618BC59-A298-4DAB-9900-6E6FE91F23D6}"/>
          </ac:graphicFrameMkLst>
        </pc:graphicFrameChg>
      </pc:sldChg>
      <pc:sldChg chg="modSp mod">
        <pc:chgData name="Arbie Sta. Maria" userId="f3148812-4228-411f-bf9f-5a2561256554" providerId="ADAL" clId="{86B33755-CC5E-49F9-8482-3C9F4AC1A993}" dt="2023-01-12T04:19:38.345" v="33" actId="465"/>
        <pc:sldMkLst>
          <pc:docMk/>
          <pc:sldMk cId="2474872708" sldId="486"/>
        </pc:sldMkLst>
        <pc:spChg chg="mod">
          <ac:chgData name="Arbie Sta. Maria" userId="f3148812-4228-411f-bf9f-5a2561256554" providerId="ADAL" clId="{86B33755-CC5E-49F9-8482-3C9F4AC1A993}" dt="2023-01-12T04:19:38.345" v="33" actId="465"/>
          <ac:spMkLst>
            <pc:docMk/>
            <pc:sldMk cId="2474872708" sldId="486"/>
            <ac:spMk id="2" creationId="{0631258E-42A2-4A96-A264-9BF3D41554F8}"/>
          </ac:spMkLst>
        </pc:spChg>
      </pc:sldChg>
      <pc:sldChg chg="addSp delSp modSp add mod">
        <pc:chgData name="Arbie Sta. Maria" userId="f3148812-4228-411f-bf9f-5a2561256554" providerId="ADAL" clId="{86B33755-CC5E-49F9-8482-3C9F4AC1A993}" dt="2023-01-12T05:01:08.337" v="314" actId="732"/>
        <pc:sldMkLst>
          <pc:docMk/>
          <pc:sldMk cId="2402806722" sldId="488"/>
        </pc:sldMkLst>
        <pc:spChg chg="del">
          <ac:chgData name="Arbie Sta. Maria" userId="f3148812-4228-411f-bf9f-5a2561256554" providerId="ADAL" clId="{86B33755-CC5E-49F9-8482-3C9F4AC1A993}" dt="2023-01-12T05:00:03.031" v="304" actId="478"/>
          <ac:spMkLst>
            <pc:docMk/>
            <pc:sldMk cId="2402806722" sldId="488"/>
            <ac:spMk id="2" creationId="{70AB3EF6-BB7D-4D73-9C21-731770A78952}"/>
          </ac:spMkLst>
        </pc:spChg>
        <pc:spChg chg="mod">
          <ac:chgData name="Arbie Sta. Maria" userId="f3148812-4228-411f-bf9f-5a2561256554" providerId="ADAL" clId="{86B33755-CC5E-49F9-8482-3C9F4AC1A993}" dt="2023-01-12T04:59:54.113" v="298"/>
          <ac:spMkLst>
            <pc:docMk/>
            <pc:sldMk cId="2402806722" sldId="488"/>
            <ac:spMk id="3" creationId="{042D9E7B-D1BB-4A59-8D12-11E6C2FA55AC}"/>
          </ac:spMkLst>
        </pc:spChg>
        <pc:spChg chg="del mod">
          <ac:chgData name="Arbie Sta. Maria" userId="f3148812-4228-411f-bf9f-5a2561256554" providerId="ADAL" clId="{86B33755-CC5E-49F9-8482-3C9F4AC1A993}" dt="2023-01-12T04:59:59.028" v="303" actId="478"/>
          <ac:spMkLst>
            <pc:docMk/>
            <pc:sldMk cId="2402806722" sldId="488"/>
            <ac:spMk id="5" creationId="{DB64AE1C-1910-1FCE-9580-57FBB0C6CFA4}"/>
          </ac:spMkLst>
        </pc:spChg>
        <pc:spChg chg="mod">
          <ac:chgData name="Arbie Sta. Maria" userId="f3148812-4228-411f-bf9f-5a2561256554" providerId="ADAL" clId="{86B33755-CC5E-49F9-8482-3C9F4AC1A993}" dt="2023-01-12T05:00:17.653" v="306"/>
          <ac:spMkLst>
            <pc:docMk/>
            <pc:sldMk cId="2402806722" sldId="488"/>
            <ac:spMk id="6" creationId="{9C053B17-C3A8-4FF5-82D0-87118CBBAE96}"/>
          </ac:spMkLst>
        </pc:spChg>
        <pc:spChg chg="add del mod">
          <ac:chgData name="Arbie Sta. Maria" userId="f3148812-4228-411f-bf9f-5a2561256554" providerId="ADAL" clId="{86B33755-CC5E-49F9-8482-3C9F4AC1A993}" dt="2023-01-12T05:00:05.719" v="305" actId="478"/>
          <ac:spMkLst>
            <pc:docMk/>
            <pc:sldMk cId="2402806722" sldId="488"/>
            <ac:spMk id="9" creationId="{A2D55D36-AEA1-B819-9829-899C6BF7C024}"/>
          </ac:spMkLst>
        </pc:spChg>
        <pc:picChg chg="mod modCrop">
          <ac:chgData name="Arbie Sta. Maria" userId="f3148812-4228-411f-bf9f-5a2561256554" providerId="ADAL" clId="{86B33755-CC5E-49F9-8482-3C9F4AC1A993}" dt="2023-01-12T05:01:08.337" v="314" actId="732"/>
          <ac:picMkLst>
            <pc:docMk/>
            <pc:sldMk cId="2402806722" sldId="488"/>
            <ac:picMk id="7" creationId="{58B9E142-28FD-4EEB-B3F0-E48F8F1C157F}"/>
          </ac:picMkLst>
        </pc:picChg>
      </pc:sldChg>
      <pc:sldChg chg="modSp mod">
        <pc:chgData name="Arbie Sta. Maria" userId="f3148812-4228-411f-bf9f-5a2561256554" providerId="ADAL" clId="{86B33755-CC5E-49F9-8482-3C9F4AC1A993}" dt="2023-01-12T04:19:51.848" v="35" actId="20577"/>
        <pc:sldMkLst>
          <pc:docMk/>
          <pc:sldMk cId="3894788654" sldId="489"/>
        </pc:sldMkLst>
        <pc:spChg chg="mod">
          <ac:chgData name="Arbie Sta. Maria" userId="f3148812-4228-411f-bf9f-5a2561256554" providerId="ADAL" clId="{86B33755-CC5E-49F9-8482-3C9F4AC1A993}" dt="2023-01-12T04:19:51.848" v="35" actId="20577"/>
          <ac:spMkLst>
            <pc:docMk/>
            <pc:sldMk cId="3894788654" sldId="489"/>
            <ac:spMk id="3" creationId="{042D9E7B-D1BB-4A59-8D12-11E6C2FA55AC}"/>
          </ac:spMkLst>
        </pc:spChg>
      </pc:sldChg>
      <pc:sldChg chg="modSp mod">
        <pc:chgData name="Arbie Sta. Maria" userId="f3148812-4228-411f-bf9f-5a2561256554" providerId="ADAL" clId="{86B33755-CC5E-49F9-8482-3C9F4AC1A993}" dt="2023-01-12T04:17:58.988" v="23" actId="20577"/>
        <pc:sldMkLst>
          <pc:docMk/>
          <pc:sldMk cId="4231795659" sldId="490"/>
        </pc:sldMkLst>
        <pc:spChg chg="mod">
          <ac:chgData name="Arbie Sta. Maria" userId="f3148812-4228-411f-bf9f-5a2561256554" providerId="ADAL" clId="{86B33755-CC5E-49F9-8482-3C9F4AC1A993}" dt="2023-01-12T04:17:58.988" v="23" actId="20577"/>
          <ac:spMkLst>
            <pc:docMk/>
            <pc:sldMk cId="4231795659" sldId="490"/>
            <ac:spMk id="3" creationId="{042D9E7B-D1BB-4A59-8D12-11E6C2FA55AC}"/>
          </ac:spMkLst>
        </pc:spChg>
      </pc:sldChg>
      <pc:sldChg chg="addSp delSp modSp add del mod ord">
        <pc:chgData name="Arbie Sta. Maria" userId="f3148812-4228-411f-bf9f-5a2561256554" providerId="ADAL" clId="{86B33755-CC5E-49F9-8482-3C9F4AC1A993}" dt="2023-01-12T04:59:43.746" v="296"/>
        <pc:sldMkLst>
          <pc:docMk/>
          <pc:sldMk cId="1708739556" sldId="491"/>
        </pc:sldMkLst>
        <pc:spChg chg="del">
          <ac:chgData name="Arbie Sta. Maria" userId="f3148812-4228-411f-bf9f-5a2561256554" providerId="ADAL" clId="{86B33755-CC5E-49F9-8482-3C9F4AC1A993}" dt="2023-01-12T04:27:48.160" v="80" actId="478"/>
          <ac:spMkLst>
            <pc:docMk/>
            <pc:sldMk cId="1708739556" sldId="491"/>
            <ac:spMk id="2" creationId="{70AB3EF6-BB7D-4D73-9C21-731770A78952}"/>
          </ac:spMkLst>
        </pc:spChg>
        <pc:spChg chg="mod">
          <ac:chgData name="Arbie Sta. Maria" userId="f3148812-4228-411f-bf9f-5a2561256554" providerId="ADAL" clId="{86B33755-CC5E-49F9-8482-3C9F4AC1A993}" dt="2023-01-12T04:30:52.597" v="99" actId="20577"/>
          <ac:spMkLst>
            <pc:docMk/>
            <pc:sldMk cId="1708739556" sldId="491"/>
            <ac:spMk id="3" creationId="{042D9E7B-D1BB-4A59-8D12-11E6C2FA55AC}"/>
          </ac:spMkLst>
        </pc:spChg>
        <pc:spChg chg="mod">
          <ac:chgData name="Arbie Sta. Maria" userId="f3148812-4228-411f-bf9f-5a2561256554" providerId="ADAL" clId="{86B33755-CC5E-49F9-8482-3C9F4AC1A993}" dt="2023-01-12T04:27:43.851" v="79"/>
          <ac:spMkLst>
            <pc:docMk/>
            <pc:sldMk cId="1708739556" sldId="491"/>
            <ac:spMk id="5" creationId="{CD165E52-92B3-40D4-949D-279EB90F3F9E}"/>
          </ac:spMkLst>
        </pc:spChg>
        <pc:spChg chg="del">
          <ac:chgData name="Arbie Sta. Maria" userId="f3148812-4228-411f-bf9f-5a2561256554" providerId="ADAL" clId="{86B33755-CC5E-49F9-8482-3C9F4AC1A993}" dt="2023-01-12T04:27:32.247" v="76" actId="478"/>
          <ac:spMkLst>
            <pc:docMk/>
            <pc:sldMk cId="1708739556" sldId="491"/>
            <ac:spMk id="9" creationId="{D7B06EEE-10AE-4D74-B77F-60DC8BE313A1}"/>
          </ac:spMkLst>
        </pc:spChg>
        <pc:spChg chg="del">
          <ac:chgData name="Arbie Sta. Maria" userId="f3148812-4228-411f-bf9f-5a2561256554" providerId="ADAL" clId="{86B33755-CC5E-49F9-8482-3C9F4AC1A993}" dt="2023-01-12T04:27:26.902" v="75" actId="478"/>
          <ac:spMkLst>
            <pc:docMk/>
            <pc:sldMk cId="1708739556" sldId="491"/>
            <ac:spMk id="10" creationId="{063C4D46-0836-485C-8C84-6A859EF3920E}"/>
          </ac:spMkLst>
        </pc:spChg>
        <pc:picChg chg="add mod ord modCrop">
          <ac:chgData name="Arbie Sta. Maria" userId="f3148812-4228-411f-bf9f-5a2561256554" providerId="ADAL" clId="{86B33755-CC5E-49F9-8482-3C9F4AC1A993}" dt="2023-01-12T04:34:48.501" v="113" actId="732"/>
          <ac:picMkLst>
            <pc:docMk/>
            <pc:sldMk cId="1708739556" sldId="491"/>
            <ac:picMk id="4" creationId="{B7A59108-F013-F027-F792-30C85A579BC3}"/>
          </ac:picMkLst>
        </pc:picChg>
        <pc:picChg chg="del">
          <ac:chgData name="Arbie Sta. Maria" userId="f3148812-4228-411f-bf9f-5a2561256554" providerId="ADAL" clId="{86B33755-CC5E-49F9-8482-3C9F4AC1A993}" dt="2023-01-12T04:27:38.611" v="78" actId="478"/>
          <ac:picMkLst>
            <pc:docMk/>
            <pc:sldMk cId="1708739556" sldId="491"/>
            <ac:picMk id="6" creationId="{BAF12E67-CD70-4C03-866C-4F75B103516C}"/>
          </ac:picMkLst>
        </pc:picChg>
        <pc:picChg chg="add del mod modCrop">
          <ac:chgData name="Arbie Sta. Maria" userId="f3148812-4228-411f-bf9f-5a2561256554" providerId="ADAL" clId="{86B33755-CC5E-49F9-8482-3C9F4AC1A993}" dt="2023-01-12T04:33:22.799" v="108" actId="478"/>
          <ac:picMkLst>
            <pc:docMk/>
            <pc:sldMk cId="1708739556" sldId="491"/>
            <ac:picMk id="7" creationId="{5EFF0B8F-D7A9-44F8-A986-6EA9CE0EB1C6}"/>
          </ac:picMkLst>
        </pc:picChg>
      </pc:sldChg>
      <pc:sldChg chg="modSp mod">
        <pc:chgData name="Arbie Sta. Maria" userId="f3148812-4228-411f-bf9f-5a2561256554" providerId="ADAL" clId="{86B33755-CC5E-49F9-8482-3C9F4AC1A993}" dt="2023-01-12T05:57:31.536" v="662" actId="20577"/>
        <pc:sldMkLst>
          <pc:docMk/>
          <pc:sldMk cId="2772073420" sldId="495"/>
        </pc:sldMkLst>
        <pc:spChg chg="mod">
          <ac:chgData name="Arbie Sta. Maria" userId="f3148812-4228-411f-bf9f-5a2561256554" providerId="ADAL" clId="{86B33755-CC5E-49F9-8482-3C9F4AC1A993}" dt="2023-01-12T05:57:31.536" v="662" actId="20577"/>
          <ac:spMkLst>
            <pc:docMk/>
            <pc:sldMk cId="2772073420" sldId="495"/>
            <ac:spMk id="2" creationId="{70AB3EF6-BB7D-4D73-9C21-731770A78952}"/>
          </ac:spMkLst>
        </pc:spChg>
      </pc:sldChg>
      <pc:sldChg chg="modSp mod">
        <pc:chgData name="Arbie Sta. Maria" userId="f3148812-4228-411f-bf9f-5a2561256554" providerId="ADAL" clId="{86B33755-CC5E-49F9-8482-3C9F4AC1A993}" dt="2023-01-12T04:21:40.488" v="46" actId="20577"/>
        <pc:sldMkLst>
          <pc:docMk/>
          <pc:sldMk cId="2893474724" sldId="519"/>
        </pc:sldMkLst>
        <pc:spChg chg="mod">
          <ac:chgData name="Arbie Sta. Maria" userId="f3148812-4228-411f-bf9f-5a2561256554" providerId="ADAL" clId="{86B33755-CC5E-49F9-8482-3C9F4AC1A993}" dt="2023-01-12T04:21:40.488" v="46" actId="20577"/>
          <ac:spMkLst>
            <pc:docMk/>
            <pc:sldMk cId="2893474724" sldId="519"/>
            <ac:spMk id="3" creationId="{042D9E7B-D1BB-4A59-8D12-11E6C2FA55AC}"/>
          </ac:spMkLst>
        </pc:spChg>
      </pc:sldChg>
      <pc:sldChg chg="modSp mod">
        <pc:chgData name="Arbie Sta. Maria" userId="f3148812-4228-411f-bf9f-5a2561256554" providerId="ADAL" clId="{86B33755-CC5E-49F9-8482-3C9F4AC1A993}" dt="2023-01-12T05:45:47.145" v="594" actId="20577"/>
        <pc:sldMkLst>
          <pc:docMk/>
          <pc:sldMk cId="2188793665" sldId="520"/>
        </pc:sldMkLst>
        <pc:spChg chg="mod">
          <ac:chgData name="Arbie Sta. Maria" userId="f3148812-4228-411f-bf9f-5a2561256554" providerId="ADAL" clId="{86B33755-CC5E-49F9-8482-3C9F4AC1A993}" dt="2023-01-12T05:45:47.145" v="594" actId="20577"/>
          <ac:spMkLst>
            <pc:docMk/>
            <pc:sldMk cId="2188793665" sldId="520"/>
            <ac:spMk id="3" creationId="{042D9E7B-D1BB-4A59-8D12-11E6C2FA55AC}"/>
          </ac:spMkLst>
        </pc:spChg>
      </pc:sldChg>
      <pc:sldChg chg="modSp mod">
        <pc:chgData name="Arbie Sta. Maria" userId="f3148812-4228-411f-bf9f-5a2561256554" providerId="ADAL" clId="{86B33755-CC5E-49F9-8482-3C9F4AC1A993}" dt="2023-01-12T04:13:04.785" v="0" actId="20577"/>
        <pc:sldMkLst>
          <pc:docMk/>
          <pc:sldMk cId="1246533541" sldId="521"/>
        </pc:sldMkLst>
        <pc:spChg chg="mod">
          <ac:chgData name="Arbie Sta. Maria" userId="f3148812-4228-411f-bf9f-5a2561256554" providerId="ADAL" clId="{86B33755-CC5E-49F9-8482-3C9F4AC1A993}" dt="2023-01-12T04:13:04.785" v="0" actId="20577"/>
          <ac:spMkLst>
            <pc:docMk/>
            <pc:sldMk cId="1246533541" sldId="521"/>
            <ac:spMk id="3" creationId="{042D9E7B-D1BB-4A59-8D12-11E6C2FA55AC}"/>
          </ac:spMkLst>
        </pc:spChg>
      </pc:sldChg>
      <pc:sldChg chg="modSp mod">
        <pc:chgData name="Arbie Sta. Maria" userId="f3148812-4228-411f-bf9f-5a2561256554" providerId="ADAL" clId="{86B33755-CC5E-49F9-8482-3C9F4AC1A993}" dt="2023-01-12T04:14:26.607" v="3" actId="14826"/>
        <pc:sldMkLst>
          <pc:docMk/>
          <pc:sldMk cId="2823851260" sldId="522"/>
        </pc:sldMkLst>
        <pc:spChg chg="mod">
          <ac:chgData name="Arbie Sta. Maria" userId="f3148812-4228-411f-bf9f-5a2561256554" providerId="ADAL" clId="{86B33755-CC5E-49F9-8482-3C9F4AC1A993}" dt="2023-01-12T04:13:19.671" v="1" actId="14100"/>
          <ac:spMkLst>
            <pc:docMk/>
            <pc:sldMk cId="2823851260" sldId="522"/>
            <ac:spMk id="3" creationId="{042D9E7B-D1BB-4A59-8D12-11E6C2FA55AC}"/>
          </ac:spMkLst>
        </pc:spChg>
        <pc:picChg chg="mod">
          <ac:chgData name="Arbie Sta. Maria" userId="f3148812-4228-411f-bf9f-5a2561256554" providerId="ADAL" clId="{86B33755-CC5E-49F9-8482-3C9F4AC1A993}" dt="2023-01-12T04:14:26.607" v="3" actId="14826"/>
          <ac:picMkLst>
            <pc:docMk/>
            <pc:sldMk cId="2823851260" sldId="522"/>
            <ac:picMk id="9" creationId="{3D2BDC90-7109-446D-90B1-C133AEE7D762}"/>
          </ac:picMkLst>
        </pc:picChg>
      </pc:sldChg>
      <pc:sldChg chg="modSp mod">
        <pc:chgData name="Arbie Sta. Maria" userId="f3148812-4228-411f-bf9f-5a2561256554" providerId="ADAL" clId="{86B33755-CC5E-49F9-8482-3C9F4AC1A993}" dt="2023-01-12T04:15:27.048" v="10" actId="14100"/>
        <pc:sldMkLst>
          <pc:docMk/>
          <pc:sldMk cId="3672388717" sldId="523"/>
        </pc:sldMkLst>
        <pc:spChg chg="mod">
          <ac:chgData name="Arbie Sta. Maria" userId="f3148812-4228-411f-bf9f-5a2561256554" providerId="ADAL" clId="{86B33755-CC5E-49F9-8482-3C9F4AC1A993}" dt="2023-01-12T04:15:19.226" v="7" actId="14100"/>
          <ac:spMkLst>
            <pc:docMk/>
            <pc:sldMk cId="3672388717" sldId="523"/>
            <ac:spMk id="3" creationId="{042D9E7B-D1BB-4A59-8D12-11E6C2FA55AC}"/>
          </ac:spMkLst>
        </pc:spChg>
        <pc:picChg chg="mod">
          <ac:chgData name="Arbie Sta. Maria" userId="f3148812-4228-411f-bf9f-5a2561256554" providerId="ADAL" clId="{86B33755-CC5E-49F9-8482-3C9F4AC1A993}" dt="2023-01-12T04:15:27.048" v="10" actId="14100"/>
          <ac:picMkLst>
            <pc:docMk/>
            <pc:sldMk cId="3672388717" sldId="523"/>
            <ac:picMk id="7" creationId="{173817E3-49E9-4AC0-B241-88FA60CA721B}"/>
          </ac:picMkLst>
        </pc:picChg>
      </pc:sldChg>
      <pc:sldChg chg="modSp mod">
        <pc:chgData name="Arbie Sta. Maria" userId="f3148812-4228-411f-bf9f-5a2561256554" providerId="ADAL" clId="{86B33755-CC5E-49F9-8482-3C9F4AC1A993}" dt="2023-01-12T04:15:36.957" v="11" actId="20577"/>
        <pc:sldMkLst>
          <pc:docMk/>
          <pc:sldMk cId="293773991" sldId="524"/>
        </pc:sldMkLst>
        <pc:spChg chg="mod">
          <ac:chgData name="Arbie Sta. Maria" userId="f3148812-4228-411f-bf9f-5a2561256554" providerId="ADAL" clId="{86B33755-CC5E-49F9-8482-3C9F4AC1A993}" dt="2023-01-12T04:15:36.957" v="11" actId="20577"/>
          <ac:spMkLst>
            <pc:docMk/>
            <pc:sldMk cId="293773991" sldId="524"/>
            <ac:spMk id="3" creationId="{042D9E7B-D1BB-4A59-8D12-11E6C2FA55AC}"/>
          </ac:spMkLst>
        </pc:spChg>
      </pc:sldChg>
      <pc:sldChg chg="modSp mod">
        <pc:chgData name="Arbie Sta. Maria" userId="f3148812-4228-411f-bf9f-5a2561256554" providerId="ADAL" clId="{86B33755-CC5E-49F9-8482-3C9F4AC1A993}" dt="2023-01-12T04:17:03.042" v="19"/>
        <pc:sldMkLst>
          <pc:docMk/>
          <pc:sldMk cId="2960667707" sldId="525"/>
        </pc:sldMkLst>
        <pc:graphicFrameChg chg="mod">
          <ac:chgData name="Arbie Sta. Maria" userId="f3148812-4228-411f-bf9f-5a2561256554" providerId="ADAL" clId="{86B33755-CC5E-49F9-8482-3C9F4AC1A993}" dt="2023-01-12T04:17:03.042" v="19"/>
          <ac:graphicFrameMkLst>
            <pc:docMk/>
            <pc:sldMk cId="2960667707" sldId="525"/>
            <ac:graphicFrameMk id="2" creationId="{77BCF937-24D1-4B52-A600-749671E19A7C}"/>
          </ac:graphicFrameMkLst>
        </pc:graphicFrameChg>
      </pc:sldChg>
      <pc:sldChg chg="modSp mod">
        <pc:chgData name="Arbie Sta. Maria" userId="f3148812-4228-411f-bf9f-5a2561256554" providerId="ADAL" clId="{86B33755-CC5E-49F9-8482-3C9F4AC1A993}" dt="2023-01-12T04:17:32.937" v="22" actId="207"/>
        <pc:sldMkLst>
          <pc:docMk/>
          <pc:sldMk cId="2108868499" sldId="526"/>
        </pc:sldMkLst>
        <pc:graphicFrameChg chg="mod">
          <ac:chgData name="Arbie Sta. Maria" userId="f3148812-4228-411f-bf9f-5a2561256554" providerId="ADAL" clId="{86B33755-CC5E-49F9-8482-3C9F4AC1A993}" dt="2023-01-12T04:17:32.937" v="22" actId="207"/>
          <ac:graphicFrameMkLst>
            <pc:docMk/>
            <pc:sldMk cId="2108868499" sldId="526"/>
            <ac:graphicFrameMk id="5" creationId="{B1450F23-E258-4B7C-AEFA-DA492DAA1E7C}"/>
          </ac:graphicFrameMkLst>
        </pc:graphicFrameChg>
      </pc:sldChg>
      <pc:sldChg chg="modSp mod">
        <pc:chgData name="Arbie Sta. Maria" userId="f3148812-4228-411f-bf9f-5a2561256554" providerId="ADAL" clId="{86B33755-CC5E-49F9-8482-3C9F4AC1A993}" dt="2023-01-12T04:18:30.507" v="27" actId="207"/>
        <pc:sldMkLst>
          <pc:docMk/>
          <pc:sldMk cId="3684974324" sldId="527"/>
        </pc:sldMkLst>
        <pc:graphicFrameChg chg="mod">
          <ac:chgData name="Arbie Sta. Maria" userId="f3148812-4228-411f-bf9f-5a2561256554" providerId="ADAL" clId="{86B33755-CC5E-49F9-8482-3C9F4AC1A993}" dt="2023-01-12T04:18:30.507" v="27" actId="207"/>
          <ac:graphicFrameMkLst>
            <pc:docMk/>
            <pc:sldMk cId="3684974324" sldId="527"/>
            <ac:graphicFrameMk id="5" creationId="{48A8C73E-B314-43C3-9637-F8F41C8344C4}"/>
          </ac:graphicFrameMkLst>
        </pc:graphicFrameChg>
      </pc:sldChg>
      <pc:sldChg chg="modSp mod">
        <pc:chgData name="Arbie Sta. Maria" userId="f3148812-4228-411f-bf9f-5a2561256554" providerId="ADAL" clId="{86B33755-CC5E-49F9-8482-3C9F4AC1A993}" dt="2023-01-12T04:21:29.476" v="45" actId="207"/>
        <pc:sldMkLst>
          <pc:docMk/>
          <pc:sldMk cId="2297776113" sldId="529"/>
        </pc:sldMkLst>
        <pc:graphicFrameChg chg="mod">
          <ac:chgData name="Arbie Sta. Maria" userId="f3148812-4228-411f-bf9f-5a2561256554" providerId="ADAL" clId="{86B33755-CC5E-49F9-8482-3C9F4AC1A993}" dt="2023-01-12T04:21:29.476" v="45" actId="207"/>
          <ac:graphicFrameMkLst>
            <pc:docMk/>
            <pc:sldMk cId="2297776113" sldId="529"/>
            <ac:graphicFrameMk id="6" creationId="{E1E84C14-7BB1-4A94-AEED-FE7DB65CA9EC}"/>
          </ac:graphicFrameMkLst>
        </pc:graphicFrameChg>
      </pc:sldChg>
      <pc:sldChg chg="modSp mod">
        <pc:chgData name="Arbie Sta. Maria" userId="f3148812-4228-411f-bf9f-5a2561256554" providerId="ADAL" clId="{86B33755-CC5E-49F9-8482-3C9F4AC1A993}" dt="2023-01-12T04:21:58.993" v="50" actId="14100"/>
        <pc:sldMkLst>
          <pc:docMk/>
          <pc:sldMk cId="3811045086" sldId="530"/>
        </pc:sldMkLst>
        <pc:spChg chg="mod">
          <ac:chgData name="Arbie Sta. Maria" userId="f3148812-4228-411f-bf9f-5a2561256554" providerId="ADAL" clId="{86B33755-CC5E-49F9-8482-3C9F4AC1A993}" dt="2023-01-12T04:21:49.708" v="47" actId="14100"/>
          <ac:spMkLst>
            <pc:docMk/>
            <pc:sldMk cId="3811045086" sldId="530"/>
            <ac:spMk id="3" creationId="{042D9E7B-D1BB-4A59-8D12-11E6C2FA55AC}"/>
          </ac:spMkLst>
        </pc:spChg>
        <pc:picChg chg="mod">
          <ac:chgData name="Arbie Sta. Maria" userId="f3148812-4228-411f-bf9f-5a2561256554" providerId="ADAL" clId="{86B33755-CC5E-49F9-8482-3C9F4AC1A993}" dt="2023-01-12T04:21:58.993" v="50" actId="14100"/>
          <ac:picMkLst>
            <pc:docMk/>
            <pc:sldMk cId="3811045086" sldId="530"/>
            <ac:picMk id="7" creationId="{28A2097D-8AE9-4A3A-A384-82E42AC089C5}"/>
          </ac:picMkLst>
        </pc:picChg>
      </pc:sldChg>
      <pc:sldChg chg="modSp mod">
        <pc:chgData name="Arbie Sta. Maria" userId="f3148812-4228-411f-bf9f-5a2561256554" providerId="ADAL" clId="{86B33755-CC5E-49F9-8482-3C9F4AC1A993}" dt="2023-01-12T04:22:22.650" v="51" actId="20577"/>
        <pc:sldMkLst>
          <pc:docMk/>
          <pc:sldMk cId="2672323305" sldId="532"/>
        </pc:sldMkLst>
        <pc:spChg chg="mod">
          <ac:chgData name="Arbie Sta. Maria" userId="f3148812-4228-411f-bf9f-5a2561256554" providerId="ADAL" clId="{86B33755-CC5E-49F9-8482-3C9F4AC1A993}" dt="2023-01-12T04:22:22.650" v="51" actId="20577"/>
          <ac:spMkLst>
            <pc:docMk/>
            <pc:sldMk cId="2672323305" sldId="532"/>
            <ac:spMk id="3" creationId="{042D9E7B-D1BB-4A59-8D12-11E6C2FA55AC}"/>
          </ac:spMkLst>
        </pc:spChg>
      </pc:sldChg>
      <pc:sldChg chg="modSp mod">
        <pc:chgData name="Arbie Sta. Maria" userId="f3148812-4228-411f-bf9f-5a2561256554" providerId="ADAL" clId="{86B33755-CC5E-49F9-8482-3C9F4AC1A993}" dt="2023-01-12T04:23:47.234" v="56" actId="207"/>
        <pc:sldMkLst>
          <pc:docMk/>
          <pc:sldMk cId="3853723020" sldId="534"/>
        </pc:sldMkLst>
        <pc:graphicFrameChg chg="mod modGraphic">
          <ac:chgData name="Arbie Sta. Maria" userId="f3148812-4228-411f-bf9f-5a2561256554" providerId="ADAL" clId="{86B33755-CC5E-49F9-8482-3C9F4AC1A993}" dt="2023-01-12T04:23:47.234" v="56" actId="207"/>
          <ac:graphicFrameMkLst>
            <pc:docMk/>
            <pc:sldMk cId="3853723020" sldId="534"/>
            <ac:graphicFrameMk id="6" creationId="{4DEB777C-1249-4B04-857A-A6A729C8EC34}"/>
          </ac:graphicFrameMkLst>
        </pc:graphicFrameChg>
      </pc:sldChg>
      <pc:sldChg chg="modSp mod">
        <pc:chgData name="Arbie Sta. Maria" userId="f3148812-4228-411f-bf9f-5a2561256554" providerId="ADAL" clId="{86B33755-CC5E-49F9-8482-3C9F4AC1A993}" dt="2023-01-12T04:24:02.719" v="57" actId="20577"/>
        <pc:sldMkLst>
          <pc:docMk/>
          <pc:sldMk cId="1009529999" sldId="535"/>
        </pc:sldMkLst>
        <pc:spChg chg="mod">
          <ac:chgData name="Arbie Sta. Maria" userId="f3148812-4228-411f-bf9f-5a2561256554" providerId="ADAL" clId="{86B33755-CC5E-49F9-8482-3C9F4AC1A993}" dt="2023-01-12T04:24:02.719" v="57" actId="20577"/>
          <ac:spMkLst>
            <pc:docMk/>
            <pc:sldMk cId="1009529999" sldId="535"/>
            <ac:spMk id="3" creationId="{042D9E7B-D1BB-4A59-8D12-11E6C2FA55AC}"/>
          </ac:spMkLst>
        </pc:spChg>
      </pc:sldChg>
      <pc:sldChg chg="modSp mod">
        <pc:chgData name="Arbie Sta. Maria" userId="f3148812-4228-411f-bf9f-5a2561256554" providerId="ADAL" clId="{86B33755-CC5E-49F9-8482-3C9F4AC1A993}" dt="2023-01-12T04:24:44.610" v="62" actId="207"/>
        <pc:sldMkLst>
          <pc:docMk/>
          <pc:sldMk cId="3931048847" sldId="536"/>
        </pc:sldMkLst>
        <pc:graphicFrameChg chg="mod">
          <ac:chgData name="Arbie Sta. Maria" userId="f3148812-4228-411f-bf9f-5a2561256554" providerId="ADAL" clId="{86B33755-CC5E-49F9-8482-3C9F4AC1A993}" dt="2023-01-12T04:24:44.610" v="62" actId="207"/>
          <ac:graphicFrameMkLst>
            <pc:docMk/>
            <pc:sldMk cId="3931048847" sldId="536"/>
            <ac:graphicFrameMk id="7" creationId="{32CB81D8-36E9-43E0-9277-381585E79E49}"/>
          </ac:graphicFrameMkLst>
        </pc:graphicFrameChg>
      </pc:sldChg>
      <pc:sldChg chg="modSp mod">
        <pc:chgData name="Arbie Sta. Maria" userId="f3148812-4228-411f-bf9f-5a2561256554" providerId="ADAL" clId="{86B33755-CC5E-49F9-8482-3C9F4AC1A993}" dt="2023-01-12T04:24:55.624" v="63" actId="20577"/>
        <pc:sldMkLst>
          <pc:docMk/>
          <pc:sldMk cId="3969083256" sldId="537"/>
        </pc:sldMkLst>
        <pc:spChg chg="mod">
          <ac:chgData name="Arbie Sta. Maria" userId="f3148812-4228-411f-bf9f-5a2561256554" providerId="ADAL" clId="{86B33755-CC5E-49F9-8482-3C9F4AC1A993}" dt="2023-01-12T04:24:55.624" v="63" actId="20577"/>
          <ac:spMkLst>
            <pc:docMk/>
            <pc:sldMk cId="3969083256" sldId="537"/>
            <ac:spMk id="3" creationId="{042D9E7B-D1BB-4A59-8D12-11E6C2FA55AC}"/>
          </ac:spMkLst>
        </pc:spChg>
      </pc:sldChg>
      <pc:sldChg chg="modSp mod">
        <pc:chgData name="Arbie Sta. Maria" userId="f3148812-4228-411f-bf9f-5a2561256554" providerId="ADAL" clId="{86B33755-CC5E-49F9-8482-3C9F4AC1A993}" dt="2023-01-12T04:25:35.888" v="68" actId="1076"/>
        <pc:sldMkLst>
          <pc:docMk/>
          <pc:sldMk cId="4214454001" sldId="538"/>
        </pc:sldMkLst>
        <pc:spChg chg="mod">
          <ac:chgData name="Arbie Sta. Maria" userId="f3148812-4228-411f-bf9f-5a2561256554" providerId="ADAL" clId="{86B33755-CC5E-49F9-8482-3C9F4AC1A993}" dt="2023-01-12T04:25:35.888" v="68" actId="1076"/>
          <ac:spMkLst>
            <pc:docMk/>
            <pc:sldMk cId="4214454001" sldId="538"/>
            <ac:spMk id="3" creationId="{042D9E7B-D1BB-4A59-8D12-11E6C2FA55AC}"/>
          </ac:spMkLst>
        </pc:spChg>
        <pc:graphicFrameChg chg="mod">
          <ac:chgData name="Arbie Sta. Maria" userId="f3148812-4228-411f-bf9f-5a2561256554" providerId="ADAL" clId="{86B33755-CC5E-49F9-8482-3C9F4AC1A993}" dt="2023-01-12T04:25:35.523" v="67" actId="207"/>
          <ac:graphicFrameMkLst>
            <pc:docMk/>
            <pc:sldMk cId="4214454001" sldId="538"/>
            <ac:graphicFrameMk id="2" creationId="{FDF92413-0BF7-4B23-AA04-9DC977CCDE14}"/>
          </ac:graphicFrameMkLst>
        </pc:graphicFrameChg>
      </pc:sldChg>
      <pc:sldChg chg="addSp delSp modSp add del mod">
        <pc:chgData name="Arbie Sta. Maria" userId="f3148812-4228-411f-bf9f-5a2561256554" providerId="ADAL" clId="{86B33755-CC5E-49F9-8482-3C9F4AC1A993}" dt="2023-01-12T04:30:30.827" v="95" actId="20577"/>
        <pc:sldMkLst>
          <pc:docMk/>
          <pc:sldMk cId="891338348" sldId="539"/>
        </pc:sldMkLst>
        <pc:spChg chg="mod">
          <ac:chgData name="Arbie Sta. Maria" userId="f3148812-4228-411f-bf9f-5a2561256554" providerId="ADAL" clId="{86B33755-CC5E-49F9-8482-3C9F4AC1A993}" dt="2023-01-12T04:30:30.827" v="95" actId="20577"/>
          <ac:spMkLst>
            <pc:docMk/>
            <pc:sldMk cId="891338348" sldId="539"/>
            <ac:spMk id="3" creationId="{042D9E7B-D1BB-4A59-8D12-11E6C2FA55AC}"/>
          </ac:spMkLst>
        </pc:spChg>
        <pc:spChg chg="add del mod">
          <ac:chgData name="Arbie Sta. Maria" userId="f3148812-4228-411f-bf9f-5a2561256554" providerId="ADAL" clId="{86B33755-CC5E-49F9-8482-3C9F4AC1A993}" dt="2023-01-12T04:30:19.511" v="93" actId="478"/>
          <ac:spMkLst>
            <pc:docMk/>
            <pc:sldMk cId="891338348" sldId="539"/>
            <ac:spMk id="5" creationId="{F8F26395-01E7-2D2D-5358-18B0E9A77DB7}"/>
          </ac:spMkLst>
        </pc:spChg>
        <pc:picChg chg="del">
          <ac:chgData name="Arbie Sta. Maria" userId="f3148812-4228-411f-bf9f-5a2561256554" providerId="ADAL" clId="{86B33755-CC5E-49F9-8482-3C9F4AC1A993}" dt="2023-01-12T04:30:17.599" v="92" actId="478"/>
          <ac:picMkLst>
            <pc:docMk/>
            <pc:sldMk cId="891338348" sldId="539"/>
            <ac:picMk id="7" creationId="{0EC201CF-E698-4C2E-9F64-9E675A1AFEAB}"/>
          </ac:picMkLst>
        </pc:picChg>
      </pc:sldChg>
      <pc:sldChg chg="modSp add del mod">
        <pc:chgData name="Arbie Sta. Maria" userId="f3148812-4228-411f-bf9f-5a2561256554" providerId="ADAL" clId="{86B33755-CC5E-49F9-8482-3C9F4AC1A993}" dt="2023-01-12T04:31:43.136" v="102" actId="47"/>
        <pc:sldMkLst>
          <pc:docMk/>
          <pc:sldMk cId="1575864149" sldId="541"/>
        </pc:sldMkLst>
        <pc:spChg chg="mod">
          <ac:chgData name="Arbie Sta. Maria" userId="f3148812-4228-411f-bf9f-5a2561256554" providerId="ADAL" clId="{86B33755-CC5E-49F9-8482-3C9F4AC1A993}" dt="2023-01-12T04:30:03.578" v="88" actId="20577"/>
          <ac:spMkLst>
            <pc:docMk/>
            <pc:sldMk cId="1575864149" sldId="541"/>
            <ac:spMk id="3" creationId="{042D9E7B-D1BB-4A59-8D12-11E6C2FA55AC}"/>
          </ac:spMkLst>
        </pc:spChg>
      </pc:sldChg>
      <pc:sldChg chg="addSp delSp modSp mod">
        <pc:chgData name="Arbie Sta. Maria" userId="f3148812-4228-411f-bf9f-5a2561256554" providerId="ADAL" clId="{86B33755-CC5E-49F9-8482-3C9F4AC1A993}" dt="2023-01-12T04:31:54.210" v="105" actId="14100"/>
        <pc:sldMkLst>
          <pc:docMk/>
          <pc:sldMk cId="41294465" sldId="542"/>
        </pc:sldMkLst>
        <pc:spChg chg="mod">
          <ac:chgData name="Arbie Sta. Maria" userId="f3148812-4228-411f-bf9f-5a2561256554" providerId="ADAL" clId="{86B33755-CC5E-49F9-8482-3C9F4AC1A993}" dt="2023-01-12T04:31:54.210" v="105" actId="14100"/>
          <ac:spMkLst>
            <pc:docMk/>
            <pc:sldMk cId="41294465" sldId="542"/>
            <ac:spMk id="3" creationId="{042D9E7B-D1BB-4A59-8D12-11E6C2FA55AC}"/>
          </ac:spMkLst>
        </pc:spChg>
        <pc:spChg chg="add del mod">
          <ac:chgData name="Arbie Sta. Maria" userId="f3148812-4228-411f-bf9f-5a2561256554" providerId="ADAL" clId="{86B33755-CC5E-49F9-8482-3C9F4AC1A993}" dt="2023-01-12T04:31:47.581" v="104" actId="478"/>
          <ac:spMkLst>
            <pc:docMk/>
            <pc:sldMk cId="41294465" sldId="542"/>
            <ac:spMk id="5" creationId="{B19A27D0-8FA3-F929-D6B5-85CF22F7544D}"/>
          </ac:spMkLst>
        </pc:spChg>
        <pc:picChg chg="del">
          <ac:chgData name="Arbie Sta. Maria" userId="f3148812-4228-411f-bf9f-5a2561256554" providerId="ADAL" clId="{86B33755-CC5E-49F9-8482-3C9F4AC1A993}" dt="2023-01-12T04:31:45.377" v="103" actId="478"/>
          <ac:picMkLst>
            <pc:docMk/>
            <pc:sldMk cId="41294465" sldId="542"/>
            <ac:picMk id="7" creationId="{0EC201CF-E698-4C2E-9F64-9E675A1AFEAB}"/>
          </ac:picMkLst>
        </pc:picChg>
      </pc:sldChg>
      <pc:sldChg chg="modSp mod">
        <pc:chgData name="Arbie Sta. Maria" userId="f3148812-4228-411f-bf9f-5a2561256554" providerId="ADAL" clId="{86B33755-CC5E-49F9-8482-3C9F4AC1A993}" dt="2023-01-12T04:54:31.468" v="270" actId="207"/>
        <pc:sldMkLst>
          <pc:docMk/>
          <pc:sldMk cId="3789169872" sldId="543"/>
        </pc:sldMkLst>
        <pc:graphicFrameChg chg="mod">
          <ac:chgData name="Arbie Sta. Maria" userId="f3148812-4228-411f-bf9f-5a2561256554" providerId="ADAL" clId="{86B33755-CC5E-49F9-8482-3C9F4AC1A993}" dt="2023-01-12T04:54:31.468" v="270" actId="207"/>
          <ac:graphicFrameMkLst>
            <pc:docMk/>
            <pc:sldMk cId="3789169872" sldId="543"/>
            <ac:graphicFrameMk id="7" creationId="{D1059D1E-7DA2-4B6D-B2AD-B05BD86C8D2F}"/>
          </ac:graphicFrameMkLst>
        </pc:graphicFrameChg>
      </pc:sldChg>
      <pc:sldChg chg="modSp mod">
        <pc:chgData name="Arbie Sta. Maria" userId="f3148812-4228-411f-bf9f-5a2561256554" providerId="ADAL" clId="{86B33755-CC5E-49F9-8482-3C9F4AC1A993}" dt="2023-01-12T04:55:24.659" v="276" actId="207"/>
        <pc:sldMkLst>
          <pc:docMk/>
          <pc:sldMk cId="2373301544" sldId="544"/>
        </pc:sldMkLst>
        <pc:graphicFrameChg chg="mod">
          <ac:chgData name="Arbie Sta. Maria" userId="f3148812-4228-411f-bf9f-5a2561256554" providerId="ADAL" clId="{86B33755-CC5E-49F9-8482-3C9F4AC1A993}" dt="2023-01-12T04:55:24.659" v="276" actId="207"/>
          <ac:graphicFrameMkLst>
            <pc:docMk/>
            <pc:sldMk cId="2373301544" sldId="544"/>
            <ac:graphicFrameMk id="9" creationId="{24CB8571-3364-4F35-AAB7-718FEE02375A}"/>
          </ac:graphicFrameMkLst>
        </pc:graphicFrameChg>
      </pc:sldChg>
      <pc:sldChg chg="modSp mod">
        <pc:chgData name="Arbie Sta. Maria" userId="f3148812-4228-411f-bf9f-5a2561256554" providerId="ADAL" clId="{86B33755-CC5E-49F9-8482-3C9F4AC1A993}" dt="2023-01-12T04:56:14.322" v="280" actId="207"/>
        <pc:sldMkLst>
          <pc:docMk/>
          <pc:sldMk cId="3570595505" sldId="546"/>
        </pc:sldMkLst>
        <pc:graphicFrameChg chg="mod">
          <ac:chgData name="Arbie Sta. Maria" userId="f3148812-4228-411f-bf9f-5a2561256554" providerId="ADAL" clId="{86B33755-CC5E-49F9-8482-3C9F4AC1A993}" dt="2023-01-12T04:56:14.322" v="280" actId="207"/>
          <ac:graphicFrameMkLst>
            <pc:docMk/>
            <pc:sldMk cId="3570595505" sldId="546"/>
            <ac:graphicFrameMk id="2" creationId="{280AB17A-C0F9-472D-9994-4D5D06508A86}"/>
          </ac:graphicFrameMkLst>
        </pc:graphicFrameChg>
      </pc:sldChg>
      <pc:sldChg chg="modSp mod">
        <pc:chgData name="Arbie Sta. Maria" userId="f3148812-4228-411f-bf9f-5a2561256554" providerId="ADAL" clId="{86B33755-CC5E-49F9-8482-3C9F4AC1A993}" dt="2023-01-12T04:57:01.889" v="286" actId="14100"/>
        <pc:sldMkLst>
          <pc:docMk/>
          <pc:sldMk cId="2169351960" sldId="547"/>
        </pc:sldMkLst>
        <pc:spChg chg="mod">
          <ac:chgData name="Arbie Sta. Maria" userId="f3148812-4228-411f-bf9f-5a2561256554" providerId="ADAL" clId="{86B33755-CC5E-49F9-8482-3C9F4AC1A993}" dt="2023-01-12T04:56:55.165" v="283" actId="14100"/>
          <ac:spMkLst>
            <pc:docMk/>
            <pc:sldMk cId="2169351960" sldId="547"/>
            <ac:spMk id="3" creationId="{042D9E7B-D1BB-4A59-8D12-11E6C2FA55AC}"/>
          </ac:spMkLst>
        </pc:spChg>
        <pc:picChg chg="mod">
          <ac:chgData name="Arbie Sta. Maria" userId="f3148812-4228-411f-bf9f-5a2561256554" providerId="ADAL" clId="{86B33755-CC5E-49F9-8482-3C9F4AC1A993}" dt="2023-01-12T04:57:01.889" v="286" actId="14100"/>
          <ac:picMkLst>
            <pc:docMk/>
            <pc:sldMk cId="2169351960" sldId="547"/>
            <ac:picMk id="6" creationId="{91794F0F-E3EA-4A78-8207-8A3AA0BFF50F}"/>
          </ac:picMkLst>
        </pc:picChg>
      </pc:sldChg>
      <pc:sldChg chg="del">
        <pc:chgData name="Arbie Sta. Maria" userId="f3148812-4228-411f-bf9f-5a2561256554" providerId="ADAL" clId="{86B33755-CC5E-49F9-8482-3C9F4AC1A993}" dt="2023-01-12T04:58:33.113" v="290" actId="47"/>
        <pc:sldMkLst>
          <pc:docMk/>
          <pc:sldMk cId="696248715" sldId="550"/>
        </pc:sldMkLst>
      </pc:sldChg>
      <pc:sldChg chg="modSp mod">
        <pc:chgData name="Arbie Sta. Maria" userId="f3148812-4228-411f-bf9f-5a2561256554" providerId="ADAL" clId="{86B33755-CC5E-49F9-8482-3C9F4AC1A993}" dt="2023-01-12T04:59:03.010" v="294" actId="207"/>
        <pc:sldMkLst>
          <pc:docMk/>
          <pc:sldMk cId="1461686244" sldId="551"/>
        </pc:sldMkLst>
        <pc:graphicFrameChg chg="mod">
          <ac:chgData name="Arbie Sta. Maria" userId="f3148812-4228-411f-bf9f-5a2561256554" providerId="ADAL" clId="{86B33755-CC5E-49F9-8482-3C9F4AC1A993}" dt="2023-01-12T04:59:03.010" v="294" actId="207"/>
          <ac:graphicFrameMkLst>
            <pc:docMk/>
            <pc:sldMk cId="1461686244" sldId="551"/>
            <ac:graphicFrameMk id="2" creationId="{5CEF9633-89B0-4B7A-8F27-F8DF9A28958B}"/>
          </ac:graphicFrameMkLst>
        </pc:graphicFrameChg>
      </pc:sldChg>
      <pc:sldChg chg="del">
        <pc:chgData name="Arbie Sta. Maria" userId="f3148812-4228-411f-bf9f-5a2561256554" providerId="ADAL" clId="{86B33755-CC5E-49F9-8482-3C9F4AC1A993}" dt="2023-01-12T05:00:19.585" v="307" actId="47"/>
        <pc:sldMkLst>
          <pc:docMk/>
          <pc:sldMk cId="2268189147" sldId="553"/>
        </pc:sldMkLst>
      </pc:sldChg>
      <pc:sldChg chg="modSp mod">
        <pc:chgData name="Arbie Sta. Maria" userId="f3148812-4228-411f-bf9f-5a2561256554" providerId="ADAL" clId="{86B33755-CC5E-49F9-8482-3C9F4AC1A993}" dt="2023-01-12T05:06:02.622" v="347" actId="20577"/>
        <pc:sldMkLst>
          <pc:docMk/>
          <pc:sldMk cId="2003913297" sldId="555"/>
        </pc:sldMkLst>
        <pc:spChg chg="mod">
          <ac:chgData name="Arbie Sta. Maria" userId="f3148812-4228-411f-bf9f-5a2561256554" providerId="ADAL" clId="{86B33755-CC5E-49F9-8482-3C9F4AC1A993}" dt="2023-01-12T05:06:02.622" v="347" actId="20577"/>
          <ac:spMkLst>
            <pc:docMk/>
            <pc:sldMk cId="2003913297" sldId="555"/>
            <ac:spMk id="3" creationId="{042D9E7B-D1BB-4A59-8D12-11E6C2FA55AC}"/>
          </ac:spMkLst>
        </pc:spChg>
      </pc:sldChg>
      <pc:sldChg chg="modSp mod">
        <pc:chgData name="Arbie Sta. Maria" userId="f3148812-4228-411f-bf9f-5a2561256554" providerId="ADAL" clId="{86B33755-CC5E-49F9-8482-3C9F4AC1A993}" dt="2023-01-12T05:02:04.594" v="318" actId="11530"/>
        <pc:sldMkLst>
          <pc:docMk/>
          <pc:sldMk cId="840126176" sldId="556"/>
        </pc:sldMkLst>
        <pc:graphicFrameChg chg="mod">
          <ac:chgData name="Arbie Sta. Maria" userId="f3148812-4228-411f-bf9f-5a2561256554" providerId="ADAL" clId="{86B33755-CC5E-49F9-8482-3C9F4AC1A993}" dt="2023-01-12T05:02:04.594" v="318" actId="11530"/>
          <ac:graphicFrameMkLst>
            <pc:docMk/>
            <pc:sldMk cId="840126176" sldId="556"/>
            <ac:graphicFrameMk id="2" creationId="{E10E8182-BF42-443D-9FC4-D3C481D89CA7}"/>
          </ac:graphicFrameMkLst>
        </pc:graphicFrameChg>
      </pc:sldChg>
      <pc:sldChg chg="modSp mod">
        <pc:chgData name="Arbie Sta. Maria" userId="f3148812-4228-411f-bf9f-5a2561256554" providerId="ADAL" clId="{86B33755-CC5E-49F9-8482-3C9F4AC1A993}" dt="2023-01-12T05:03:51.920" v="334"/>
        <pc:sldMkLst>
          <pc:docMk/>
          <pc:sldMk cId="3734139878" sldId="557"/>
        </pc:sldMkLst>
        <pc:graphicFrameChg chg="mod">
          <ac:chgData name="Arbie Sta. Maria" userId="f3148812-4228-411f-bf9f-5a2561256554" providerId="ADAL" clId="{86B33755-CC5E-49F9-8482-3C9F4AC1A993}" dt="2023-01-12T05:03:51.920" v="334"/>
          <ac:graphicFrameMkLst>
            <pc:docMk/>
            <pc:sldMk cId="3734139878" sldId="557"/>
            <ac:graphicFrameMk id="7" creationId="{1A590050-E585-4AF8-96FF-44CEC3D73E61}"/>
          </ac:graphicFrameMkLst>
        </pc:graphicFrameChg>
      </pc:sldChg>
      <pc:sldChg chg="modSp mod">
        <pc:chgData name="Arbie Sta. Maria" userId="f3148812-4228-411f-bf9f-5a2561256554" providerId="ADAL" clId="{86B33755-CC5E-49F9-8482-3C9F4AC1A993}" dt="2023-01-12T05:04:34.202" v="341" actId="465"/>
        <pc:sldMkLst>
          <pc:docMk/>
          <pc:sldMk cId="535579539" sldId="558"/>
        </pc:sldMkLst>
        <pc:spChg chg="mod">
          <ac:chgData name="Arbie Sta. Maria" userId="f3148812-4228-411f-bf9f-5a2561256554" providerId="ADAL" clId="{86B33755-CC5E-49F9-8482-3C9F4AC1A993}" dt="2023-01-12T05:04:34.202" v="341" actId="465"/>
          <ac:spMkLst>
            <pc:docMk/>
            <pc:sldMk cId="535579539" sldId="558"/>
            <ac:spMk id="2" creationId="{0631258E-42A2-4A96-A264-9BF3D41554F8}"/>
          </ac:spMkLst>
        </pc:spChg>
      </pc:sldChg>
      <pc:sldChg chg="addSp delSp modSp mod">
        <pc:chgData name="Arbie Sta. Maria" userId="f3148812-4228-411f-bf9f-5a2561256554" providerId="ADAL" clId="{86B33755-CC5E-49F9-8482-3C9F4AC1A993}" dt="2023-01-12T05:07:44.337" v="358" actId="1076"/>
        <pc:sldMkLst>
          <pc:docMk/>
          <pc:sldMk cId="1105609927" sldId="559"/>
        </pc:sldMkLst>
        <pc:spChg chg="mod">
          <ac:chgData name="Arbie Sta. Maria" userId="f3148812-4228-411f-bf9f-5a2561256554" providerId="ADAL" clId="{86B33755-CC5E-49F9-8482-3C9F4AC1A993}" dt="2023-01-12T05:07:07.026" v="354" actId="14100"/>
          <ac:spMkLst>
            <pc:docMk/>
            <pc:sldMk cId="1105609927" sldId="559"/>
            <ac:spMk id="3" creationId="{042D9E7B-D1BB-4A59-8D12-11E6C2FA55AC}"/>
          </ac:spMkLst>
        </pc:spChg>
        <pc:graphicFrameChg chg="del">
          <ac:chgData name="Arbie Sta. Maria" userId="f3148812-4228-411f-bf9f-5a2561256554" providerId="ADAL" clId="{86B33755-CC5E-49F9-8482-3C9F4AC1A993}" dt="2023-01-12T05:06:32.733" v="349" actId="478"/>
          <ac:graphicFrameMkLst>
            <pc:docMk/>
            <pc:sldMk cId="1105609927" sldId="559"/>
            <ac:graphicFrameMk id="6" creationId="{E100628E-6A2D-454E-AFAA-3DB2ECA37983}"/>
          </ac:graphicFrameMkLst>
        </pc:graphicFrameChg>
        <pc:picChg chg="add mod">
          <ac:chgData name="Arbie Sta. Maria" userId="f3148812-4228-411f-bf9f-5a2561256554" providerId="ADAL" clId="{86B33755-CC5E-49F9-8482-3C9F4AC1A993}" dt="2023-01-12T05:07:44.337" v="358" actId="1076"/>
          <ac:picMkLst>
            <pc:docMk/>
            <pc:sldMk cId="1105609927" sldId="559"/>
            <ac:picMk id="2" creationId="{D4094CBE-6DE4-B97E-77C9-1B0E40083D11}"/>
          </ac:picMkLst>
        </pc:picChg>
      </pc:sldChg>
      <pc:sldChg chg="modSp mod">
        <pc:chgData name="Arbie Sta. Maria" userId="f3148812-4228-411f-bf9f-5a2561256554" providerId="ADAL" clId="{86B33755-CC5E-49F9-8482-3C9F4AC1A993}" dt="2023-01-12T05:10:07.205" v="364" actId="207"/>
        <pc:sldMkLst>
          <pc:docMk/>
          <pc:sldMk cId="5510799" sldId="561"/>
        </pc:sldMkLst>
        <pc:graphicFrameChg chg="mod">
          <ac:chgData name="Arbie Sta. Maria" userId="f3148812-4228-411f-bf9f-5a2561256554" providerId="ADAL" clId="{86B33755-CC5E-49F9-8482-3C9F4AC1A993}" dt="2023-01-12T05:10:07.205" v="364" actId="207"/>
          <ac:graphicFrameMkLst>
            <pc:docMk/>
            <pc:sldMk cId="5510799" sldId="561"/>
            <ac:graphicFrameMk id="11" creationId="{D83F67EC-8D7F-4494-8874-F61F231E536A}"/>
          </ac:graphicFrameMkLst>
        </pc:graphicFrameChg>
      </pc:sldChg>
      <pc:sldChg chg="delSp modSp mod">
        <pc:chgData name="Arbie Sta. Maria" userId="f3148812-4228-411f-bf9f-5a2561256554" providerId="ADAL" clId="{86B33755-CC5E-49F9-8482-3C9F4AC1A993}" dt="2023-01-12T05:10:41.434" v="366" actId="14100"/>
        <pc:sldMkLst>
          <pc:docMk/>
          <pc:sldMk cId="225481713" sldId="562"/>
        </pc:sldMkLst>
        <pc:spChg chg="mod">
          <ac:chgData name="Arbie Sta. Maria" userId="f3148812-4228-411f-bf9f-5a2561256554" providerId="ADAL" clId="{86B33755-CC5E-49F9-8482-3C9F4AC1A993}" dt="2023-01-12T05:10:41.434" v="366" actId="14100"/>
          <ac:spMkLst>
            <pc:docMk/>
            <pc:sldMk cId="225481713" sldId="562"/>
            <ac:spMk id="3" creationId="{042D9E7B-D1BB-4A59-8D12-11E6C2FA55AC}"/>
          </ac:spMkLst>
        </pc:spChg>
        <pc:picChg chg="del">
          <ac:chgData name="Arbie Sta. Maria" userId="f3148812-4228-411f-bf9f-5a2561256554" providerId="ADAL" clId="{86B33755-CC5E-49F9-8482-3C9F4AC1A993}" dt="2023-01-12T05:10:35.799" v="365" actId="478"/>
          <ac:picMkLst>
            <pc:docMk/>
            <pc:sldMk cId="225481713" sldId="562"/>
            <ac:picMk id="7" creationId="{B8BA5FB7-6104-448B-B9FC-329DE85FBAAA}"/>
          </ac:picMkLst>
        </pc:picChg>
      </pc:sldChg>
      <pc:sldChg chg="modSp mod">
        <pc:chgData name="Arbie Sta. Maria" userId="f3148812-4228-411f-bf9f-5a2561256554" providerId="ADAL" clId="{86B33755-CC5E-49F9-8482-3C9F4AC1A993}" dt="2023-01-12T05:12:06.986" v="371" actId="11530"/>
        <pc:sldMkLst>
          <pc:docMk/>
          <pc:sldMk cId="1808576427" sldId="564"/>
        </pc:sldMkLst>
        <pc:graphicFrameChg chg="mod">
          <ac:chgData name="Arbie Sta. Maria" userId="f3148812-4228-411f-bf9f-5a2561256554" providerId="ADAL" clId="{86B33755-CC5E-49F9-8482-3C9F4AC1A993}" dt="2023-01-12T05:12:06.986" v="371" actId="11530"/>
          <ac:graphicFrameMkLst>
            <pc:docMk/>
            <pc:sldMk cId="1808576427" sldId="564"/>
            <ac:graphicFrameMk id="2" creationId="{ABC453CF-8EF6-4379-BC56-F0C78E1E2151}"/>
          </ac:graphicFrameMkLst>
        </pc:graphicFrameChg>
      </pc:sldChg>
      <pc:sldChg chg="modSp mod">
        <pc:chgData name="Arbie Sta. Maria" userId="f3148812-4228-411f-bf9f-5a2561256554" providerId="ADAL" clId="{86B33755-CC5E-49F9-8482-3C9F4AC1A993}" dt="2023-01-12T05:12:15.518" v="372" actId="14100"/>
        <pc:sldMkLst>
          <pc:docMk/>
          <pc:sldMk cId="2163012377" sldId="565"/>
        </pc:sldMkLst>
        <pc:spChg chg="mod">
          <ac:chgData name="Arbie Sta. Maria" userId="f3148812-4228-411f-bf9f-5a2561256554" providerId="ADAL" clId="{86B33755-CC5E-49F9-8482-3C9F4AC1A993}" dt="2023-01-12T05:12:15.518" v="372" actId="14100"/>
          <ac:spMkLst>
            <pc:docMk/>
            <pc:sldMk cId="2163012377" sldId="565"/>
            <ac:spMk id="3" creationId="{042D9E7B-D1BB-4A59-8D12-11E6C2FA55AC}"/>
          </ac:spMkLst>
        </pc:spChg>
      </pc:sldChg>
      <pc:sldChg chg="delSp modSp mod">
        <pc:chgData name="Arbie Sta. Maria" userId="f3148812-4228-411f-bf9f-5a2561256554" providerId="ADAL" clId="{86B33755-CC5E-49F9-8482-3C9F4AC1A993}" dt="2023-01-12T05:12:49.551" v="374" actId="14100"/>
        <pc:sldMkLst>
          <pc:docMk/>
          <pc:sldMk cId="2656749877" sldId="566"/>
        </pc:sldMkLst>
        <pc:spChg chg="mod">
          <ac:chgData name="Arbie Sta. Maria" userId="f3148812-4228-411f-bf9f-5a2561256554" providerId="ADAL" clId="{86B33755-CC5E-49F9-8482-3C9F4AC1A993}" dt="2023-01-12T05:12:49.551" v="374" actId="14100"/>
          <ac:spMkLst>
            <pc:docMk/>
            <pc:sldMk cId="2656749877" sldId="566"/>
            <ac:spMk id="3" creationId="{042D9E7B-D1BB-4A59-8D12-11E6C2FA55AC}"/>
          </ac:spMkLst>
        </pc:spChg>
        <pc:picChg chg="del">
          <ac:chgData name="Arbie Sta. Maria" userId="f3148812-4228-411f-bf9f-5a2561256554" providerId="ADAL" clId="{86B33755-CC5E-49F9-8482-3C9F4AC1A993}" dt="2023-01-12T05:12:44.493" v="373" actId="478"/>
          <ac:picMkLst>
            <pc:docMk/>
            <pc:sldMk cId="2656749877" sldId="566"/>
            <ac:picMk id="8" creationId="{22ABAC21-DA3C-48F1-B148-F353A5733DDE}"/>
          </ac:picMkLst>
        </pc:picChg>
      </pc:sldChg>
      <pc:sldChg chg="del">
        <pc:chgData name="Arbie Sta. Maria" userId="f3148812-4228-411f-bf9f-5a2561256554" providerId="ADAL" clId="{86B33755-CC5E-49F9-8482-3C9F4AC1A993}" dt="2023-01-12T05:13:14.337" v="378" actId="47"/>
        <pc:sldMkLst>
          <pc:docMk/>
          <pc:sldMk cId="2018775160" sldId="568"/>
        </pc:sldMkLst>
      </pc:sldChg>
      <pc:sldChg chg="modSp mod">
        <pc:chgData name="Arbie Sta. Maria" userId="f3148812-4228-411f-bf9f-5a2561256554" providerId="ADAL" clId="{86B33755-CC5E-49F9-8482-3C9F4AC1A993}" dt="2023-01-12T05:16:33.928" v="402" actId="20577"/>
        <pc:sldMkLst>
          <pc:docMk/>
          <pc:sldMk cId="83901722" sldId="569"/>
        </pc:sldMkLst>
        <pc:spChg chg="mod">
          <ac:chgData name="Arbie Sta. Maria" userId="f3148812-4228-411f-bf9f-5a2561256554" providerId="ADAL" clId="{86B33755-CC5E-49F9-8482-3C9F4AC1A993}" dt="2023-01-12T05:16:33.928" v="402" actId="20577"/>
          <ac:spMkLst>
            <pc:docMk/>
            <pc:sldMk cId="83901722" sldId="569"/>
            <ac:spMk id="3" creationId="{042D9E7B-D1BB-4A59-8D12-11E6C2FA55AC}"/>
          </ac:spMkLst>
        </pc:spChg>
      </pc:sldChg>
      <pc:sldChg chg="modSp mod">
        <pc:chgData name="Arbie Sta. Maria" userId="f3148812-4228-411f-bf9f-5a2561256554" providerId="ADAL" clId="{86B33755-CC5E-49F9-8482-3C9F4AC1A993}" dt="2023-01-12T05:15:15.508" v="391" actId="207"/>
        <pc:sldMkLst>
          <pc:docMk/>
          <pc:sldMk cId="2519007500" sldId="570"/>
        </pc:sldMkLst>
        <pc:graphicFrameChg chg="mod">
          <ac:chgData name="Arbie Sta. Maria" userId="f3148812-4228-411f-bf9f-5a2561256554" providerId="ADAL" clId="{86B33755-CC5E-49F9-8482-3C9F4AC1A993}" dt="2023-01-12T05:15:15.508" v="391" actId="207"/>
          <ac:graphicFrameMkLst>
            <pc:docMk/>
            <pc:sldMk cId="2519007500" sldId="570"/>
            <ac:graphicFrameMk id="6" creationId="{9FE3E214-5674-46EC-99FE-84C313B74D79}"/>
          </ac:graphicFrameMkLst>
        </pc:graphicFrameChg>
      </pc:sldChg>
      <pc:sldChg chg="modSp mod">
        <pc:chgData name="Arbie Sta. Maria" userId="f3148812-4228-411f-bf9f-5a2561256554" providerId="ADAL" clId="{86B33755-CC5E-49F9-8482-3C9F4AC1A993}" dt="2023-01-12T05:15:59.323" v="397" actId="207"/>
        <pc:sldMkLst>
          <pc:docMk/>
          <pc:sldMk cId="2911007383" sldId="571"/>
        </pc:sldMkLst>
        <pc:graphicFrameChg chg="mod">
          <ac:chgData name="Arbie Sta. Maria" userId="f3148812-4228-411f-bf9f-5a2561256554" providerId="ADAL" clId="{86B33755-CC5E-49F9-8482-3C9F4AC1A993}" dt="2023-01-12T05:15:59.323" v="397" actId="207"/>
          <ac:graphicFrameMkLst>
            <pc:docMk/>
            <pc:sldMk cId="2911007383" sldId="571"/>
            <ac:graphicFrameMk id="7" creationId="{36AB6B40-1550-4157-AAC9-A68AF7E3EC77}"/>
          </ac:graphicFrameMkLst>
        </pc:graphicFrameChg>
      </pc:sldChg>
      <pc:sldChg chg="delSp modSp mod">
        <pc:chgData name="Arbie Sta. Maria" userId="f3148812-4228-411f-bf9f-5a2561256554" providerId="ADAL" clId="{86B33755-CC5E-49F9-8482-3C9F4AC1A993}" dt="2023-01-12T05:18:00.404" v="416" actId="20577"/>
        <pc:sldMkLst>
          <pc:docMk/>
          <pc:sldMk cId="4104289023" sldId="572"/>
        </pc:sldMkLst>
        <pc:spChg chg="mod">
          <ac:chgData name="Arbie Sta. Maria" userId="f3148812-4228-411f-bf9f-5a2561256554" providerId="ADAL" clId="{86B33755-CC5E-49F9-8482-3C9F4AC1A993}" dt="2023-01-12T05:18:00.404" v="416" actId="20577"/>
          <ac:spMkLst>
            <pc:docMk/>
            <pc:sldMk cId="4104289023" sldId="572"/>
            <ac:spMk id="3" creationId="{042D9E7B-D1BB-4A59-8D12-11E6C2FA55AC}"/>
          </ac:spMkLst>
        </pc:spChg>
        <pc:graphicFrameChg chg="del mod">
          <ac:chgData name="Arbie Sta. Maria" userId="f3148812-4228-411f-bf9f-5a2561256554" providerId="ADAL" clId="{86B33755-CC5E-49F9-8482-3C9F4AC1A993}" dt="2023-01-12T05:16:10.277" v="399" actId="478"/>
          <ac:graphicFrameMkLst>
            <pc:docMk/>
            <pc:sldMk cId="4104289023" sldId="572"/>
            <ac:graphicFrameMk id="7" creationId="{36AB6B40-1550-4157-AAC9-A68AF7E3EC77}"/>
          </ac:graphicFrameMkLst>
        </pc:graphicFrameChg>
      </pc:sldChg>
      <pc:sldChg chg="modSp mod">
        <pc:chgData name="Arbie Sta. Maria" userId="f3148812-4228-411f-bf9f-5a2561256554" providerId="ADAL" clId="{86B33755-CC5E-49F9-8482-3C9F4AC1A993}" dt="2023-01-12T05:19:08.610" v="426" actId="14100"/>
        <pc:sldMkLst>
          <pc:docMk/>
          <pc:sldMk cId="1390746772" sldId="573"/>
        </pc:sldMkLst>
        <pc:graphicFrameChg chg="mod modGraphic">
          <ac:chgData name="Arbie Sta. Maria" userId="f3148812-4228-411f-bf9f-5a2561256554" providerId="ADAL" clId="{86B33755-CC5E-49F9-8482-3C9F4AC1A993}" dt="2023-01-12T05:19:08.610" v="426" actId="14100"/>
          <ac:graphicFrameMkLst>
            <pc:docMk/>
            <pc:sldMk cId="1390746772" sldId="573"/>
            <ac:graphicFrameMk id="6" creationId="{C169B6A6-05AD-44AC-B65F-7C34FF915583}"/>
          </ac:graphicFrameMkLst>
        </pc:graphicFrameChg>
      </pc:sldChg>
      <pc:sldChg chg="del">
        <pc:chgData name="Arbie Sta. Maria" userId="f3148812-4228-411f-bf9f-5a2561256554" providerId="ADAL" clId="{86B33755-CC5E-49F9-8482-3C9F4AC1A993}" dt="2023-01-12T05:20:25.736" v="433" actId="47"/>
        <pc:sldMkLst>
          <pc:docMk/>
          <pc:sldMk cId="997401452" sldId="574"/>
        </pc:sldMkLst>
      </pc:sldChg>
      <pc:sldChg chg="delSp modSp mod">
        <pc:chgData name="Arbie Sta. Maria" userId="f3148812-4228-411f-bf9f-5a2561256554" providerId="ADAL" clId="{86B33755-CC5E-49F9-8482-3C9F4AC1A993}" dt="2023-01-12T05:20:51.869" v="439" actId="20577"/>
        <pc:sldMkLst>
          <pc:docMk/>
          <pc:sldMk cId="2972338736" sldId="575"/>
        </pc:sldMkLst>
        <pc:spChg chg="mod">
          <ac:chgData name="Arbie Sta. Maria" userId="f3148812-4228-411f-bf9f-5a2561256554" providerId="ADAL" clId="{86B33755-CC5E-49F9-8482-3C9F4AC1A993}" dt="2023-01-12T05:20:51.869" v="439" actId="20577"/>
          <ac:spMkLst>
            <pc:docMk/>
            <pc:sldMk cId="2972338736" sldId="575"/>
            <ac:spMk id="3" creationId="{042D9E7B-D1BB-4A59-8D12-11E6C2FA55AC}"/>
          </ac:spMkLst>
        </pc:spChg>
        <pc:picChg chg="del">
          <ac:chgData name="Arbie Sta. Maria" userId="f3148812-4228-411f-bf9f-5a2561256554" providerId="ADAL" clId="{86B33755-CC5E-49F9-8482-3C9F4AC1A993}" dt="2023-01-12T05:20:43.934" v="437" actId="478"/>
          <ac:picMkLst>
            <pc:docMk/>
            <pc:sldMk cId="2972338736" sldId="575"/>
            <ac:picMk id="7" creationId="{40B33C9A-8BFD-4372-8C2C-CC4584752586}"/>
          </ac:picMkLst>
        </pc:picChg>
      </pc:sldChg>
      <pc:sldChg chg="addSp modSp mod">
        <pc:chgData name="Arbie Sta. Maria" userId="f3148812-4228-411f-bf9f-5a2561256554" providerId="ADAL" clId="{86B33755-CC5E-49F9-8482-3C9F4AC1A993}" dt="2023-01-12T05:22:01.812" v="450" actId="207"/>
        <pc:sldMkLst>
          <pc:docMk/>
          <pc:sldMk cId="969785342" sldId="578"/>
        </pc:sldMkLst>
        <pc:spChg chg="mod">
          <ac:chgData name="Arbie Sta. Maria" userId="f3148812-4228-411f-bf9f-5a2561256554" providerId="ADAL" clId="{86B33755-CC5E-49F9-8482-3C9F4AC1A993}" dt="2023-01-12T05:21:21.252" v="441" actId="5793"/>
          <ac:spMkLst>
            <pc:docMk/>
            <pc:sldMk cId="969785342" sldId="578"/>
            <ac:spMk id="3" creationId="{042D9E7B-D1BB-4A59-8D12-11E6C2FA55AC}"/>
          </ac:spMkLst>
        </pc:spChg>
        <pc:graphicFrameChg chg="add mod modGraphic">
          <ac:chgData name="Arbie Sta. Maria" userId="f3148812-4228-411f-bf9f-5a2561256554" providerId="ADAL" clId="{86B33755-CC5E-49F9-8482-3C9F4AC1A993}" dt="2023-01-12T05:22:01.812" v="450" actId="207"/>
          <ac:graphicFrameMkLst>
            <pc:docMk/>
            <pc:sldMk cId="969785342" sldId="578"/>
            <ac:graphicFrameMk id="2" creationId="{A1D5CDEB-CCE5-2894-AF97-2DC358F4E64E}"/>
          </ac:graphicFrameMkLst>
        </pc:graphicFrameChg>
      </pc:sldChg>
      <pc:sldChg chg="modSp mod">
        <pc:chgData name="Arbie Sta. Maria" userId="f3148812-4228-411f-bf9f-5a2561256554" providerId="ADAL" clId="{86B33755-CC5E-49F9-8482-3C9F4AC1A993}" dt="2023-01-12T05:23:08.409" v="456" actId="14100"/>
        <pc:sldMkLst>
          <pc:docMk/>
          <pc:sldMk cId="3851880574" sldId="580"/>
        </pc:sldMkLst>
        <pc:picChg chg="mod">
          <ac:chgData name="Arbie Sta. Maria" userId="f3148812-4228-411f-bf9f-5a2561256554" providerId="ADAL" clId="{86B33755-CC5E-49F9-8482-3C9F4AC1A993}" dt="2023-01-12T05:23:08.409" v="456" actId="14100"/>
          <ac:picMkLst>
            <pc:docMk/>
            <pc:sldMk cId="3851880574" sldId="580"/>
            <ac:picMk id="8" creationId="{0AF39A85-6F62-4AC1-AAD7-EFB45AC8D8D4}"/>
          </ac:picMkLst>
        </pc:picChg>
      </pc:sldChg>
      <pc:sldChg chg="modSp mod">
        <pc:chgData name="Arbie Sta. Maria" userId="f3148812-4228-411f-bf9f-5a2561256554" providerId="ADAL" clId="{86B33755-CC5E-49F9-8482-3C9F4AC1A993}" dt="2023-01-12T05:23:17.930" v="457" actId="20577"/>
        <pc:sldMkLst>
          <pc:docMk/>
          <pc:sldMk cId="796227875" sldId="581"/>
        </pc:sldMkLst>
        <pc:spChg chg="mod">
          <ac:chgData name="Arbie Sta. Maria" userId="f3148812-4228-411f-bf9f-5a2561256554" providerId="ADAL" clId="{86B33755-CC5E-49F9-8482-3C9F4AC1A993}" dt="2023-01-12T05:23:17.930" v="457" actId="20577"/>
          <ac:spMkLst>
            <pc:docMk/>
            <pc:sldMk cId="796227875" sldId="581"/>
            <ac:spMk id="3" creationId="{042D9E7B-D1BB-4A59-8D12-11E6C2FA55AC}"/>
          </ac:spMkLst>
        </pc:spChg>
      </pc:sldChg>
      <pc:sldChg chg="modSp mod">
        <pc:chgData name="Arbie Sta. Maria" userId="f3148812-4228-411f-bf9f-5a2561256554" providerId="ADAL" clId="{86B33755-CC5E-49F9-8482-3C9F4AC1A993}" dt="2023-01-12T05:23:26.497" v="458" actId="14100"/>
        <pc:sldMkLst>
          <pc:docMk/>
          <pc:sldMk cId="2837185258" sldId="582"/>
        </pc:sldMkLst>
        <pc:spChg chg="mod">
          <ac:chgData name="Arbie Sta. Maria" userId="f3148812-4228-411f-bf9f-5a2561256554" providerId="ADAL" clId="{86B33755-CC5E-49F9-8482-3C9F4AC1A993}" dt="2023-01-12T05:23:26.497" v="458" actId="14100"/>
          <ac:spMkLst>
            <pc:docMk/>
            <pc:sldMk cId="2837185258" sldId="582"/>
            <ac:spMk id="2" creationId="{0631258E-42A2-4A96-A264-9BF3D41554F8}"/>
          </ac:spMkLst>
        </pc:spChg>
      </pc:sldChg>
      <pc:sldChg chg="modSp mod">
        <pc:chgData name="Arbie Sta. Maria" userId="f3148812-4228-411f-bf9f-5a2561256554" providerId="ADAL" clId="{86B33755-CC5E-49F9-8482-3C9F4AC1A993}" dt="2023-01-12T05:24:52.910" v="464" actId="207"/>
        <pc:sldMkLst>
          <pc:docMk/>
          <pc:sldMk cId="3278579309" sldId="583"/>
        </pc:sldMkLst>
        <pc:spChg chg="mod">
          <ac:chgData name="Arbie Sta. Maria" userId="f3148812-4228-411f-bf9f-5a2561256554" providerId="ADAL" clId="{86B33755-CC5E-49F9-8482-3C9F4AC1A993}" dt="2023-01-12T05:24:00.421" v="460" actId="20577"/>
          <ac:spMkLst>
            <pc:docMk/>
            <pc:sldMk cId="3278579309" sldId="583"/>
            <ac:spMk id="3" creationId="{042D9E7B-D1BB-4A59-8D12-11E6C2FA55AC}"/>
          </ac:spMkLst>
        </pc:spChg>
        <pc:graphicFrameChg chg="mod">
          <ac:chgData name="Arbie Sta. Maria" userId="f3148812-4228-411f-bf9f-5a2561256554" providerId="ADAL" clId="{86B33755-CC5E-49F9-8482-3C9F4AC1A993}" dt="2023-01-12T05:24:52.910" v="464" actId="207"/>
          <ac:graphicFrameMkLst>
            <pc:docMk/>
            <pc:sldMk cId="3278579309" sldId="583"/>
            <ac:graphicFrameMk id="6" creationId="{09CA4033-F010-406B-A8D0-E29E7A86D9C2}"/>
          </ac:graphicFrameMkLst>
        </pc:graphicFrameChg>
      </pc:sldChg>
      <pc:sldChg chg="modSp mod">
        <pc:chgData name="Arbie Sta. Maria" userId="f3148812-4228-411f-bf9f-5a2561256554" providerId="ADAL" clId="{86B33755-CC5E-49F9-8482-3C9F4AC1A993}" dt="2023-01-12T05:26:32.551" v="473" actId="20577"/>
        <pc:sldMkLst>
          <pc:docMk/>
          <pc:sldMk cId="474186871" sldId="584"/>
        </pc:sldMkLst>
        <pc:spChg chg="mod">
          <ac:chgData name="Arbie Sta. Maria" userId="f3148812-4228-411f-bf9f-5a2561256554" providerId="ADAL" clId="{86B33755-CC5E-49F9-8482-3C9F4AC1A993}" dt="2023-01-12T05:26:32.551" v="473" actId="20577"/>
          <ac:spMkLst>
            <pc:docMk/>
            <pc:sldMk cId="474186871" sldId="584"/>
            <ac:spMk id="3" creationId="{042D9E7B-D1BB-4A59-8D12-11E6C2FA55AC}"/>
          </ac:spMkLst>
        </pc:spChg>
      </pc:sldChg>
      <pc:sldChg chg="del">
        <pc:chgData name="Arbie Sta. Maria" userId="f3148812-4228-411f-bf9f-5a2561256554" providerId="ADAL" clId="{86B33755-CC5E-49F9-8482-3C9F4AC1A993}" dt="2023-01-12T05:26:22.121" v="472" actId="47"/>
        <pc:sldMkLst>
          <pc:docMk/>
          <pc:sldMk cId="3235551497" sldId="585"/>
        </pc:sldMkLst>
      </pc:sldChg>
      <pc:sldChg chg="modSp">
        <pc:chgData name="Arbie Sta. Maria" userId="f3148812-4228-411f-bf9f-5a2561256554" providerId="ADAL" clId="{86B33755-CC5E-49F9-8482-3C9F4AC1A993}" dt="2023-01-12T05:27:26.958" v="474" actId="14826"/>
        <pc:sldMkLst>
          <pc:docMk/>
          <pc:sldMk cId="4252227899" sldId="587"/>
        </pc:sldMkLst>
        <pc:picChg chg="mod">
          <ac:chgData name="Arbie Sta. Maria" userId="f3148812-4228-411f-bf9f-5a2561256554" providerId="ADAL" clId="{86B33755-CC5E-49F9-8482-3C9F4AC1A993}" dt="2023-01-12T05:27:26.958" v="474" actId="14826"/>
          <ac:picMkLst>
            <pc:docMk/>
            <pc:sldMk cId="4252227899" sldId="587"/>
            <ac:picMk id="6" creationId="{0FBBF774-729F-462A-8F2A-3BB8F5DD964C}"/>
          </ac:picMkLst>
        </pc:picChg>
      </pc:sldChg>
      <pc:sldChg chg="modSp mod">
        <pc:chgData name="Arbie Sta. Maria" userId="f3148812-4228-411f-bf9f-5a2561256554" providerId="ADAL" clId="{86B33755-CC5E-49F9-8482-3C9F4AC1A993}" dt="2023-01-12T05:33:16.389" v="482" actId="207"/>
        <pc:sldMkLst>
          <pc:docMk/>
          <pc:sldMk cId="3145787630" sldId="589"/>
        </pc:sldMkLst>
        <pc:graphicFrameChg chg="mod">
          <ac:chgData name="Arbie Sta. Maria" userId="f3148812-4228-411f-bf9f-5a2561256554" providerId="ADAL" clId="{86B33755-CC5E-49F9-8482-3C9F4AC1A993}" dt="2023-01-12T05:33:16.389" v="482" actId="207"/>
          <ac:graphicFrameMkLst>
            <pc:docMk/>
            <pc:sldMk cId="3145787630" sldId="589"/>
            <ac:graphicFrameMk id="2" creationId="{8CBE808B-5DD8-450B-86BC-846613F6F621}"/>
          </ac:graphicFrameMkLst>
        </pc:graphicFrameChg>
      </pc:sldChg>
      <pc:sldChg chg="delSp modSp mod">
        <pc:chgData name="Arbie Sta. Maria" userId="f3148812-4228-411f-bf9f-5a2561256554" providerId="ADAL" clId="{86B33755-CC5E-49F9-8482-3C9F4AC1A993}" dt="2023-01-12T05:34:17" v="490" actId="108"/>
        <pc:sldMkLst>
          <pc:docMk/>
          <pc:sldMk cId="39993994" sldId="590"/>
        </pc:sldMkLst>
        <pc:spChg chg="mod">
          <ac:chgData name="Arbie Sta. Maria" userId="f3148812-4228-411f-bf9f-5a2561256554" providerId="ADAL" clId="{86B33755-CC5E-49F9-8482-3C9F4AC1A993}" dt="2023-01-12T05:34:17" v="490" actId="108"/>
          <ac:spMkLst>
            <pc:docMk/>
            <pc:sldMk cId="39993994" sldId="590"/>
            <ac:spMk id="3" creationId="{042D9E7B-D1BB-4A59-8D12-11E6C2FA55AC}"/>
          </ac:spMkLst>
        </pc:spChg>
        <pc:graphicFrameChg chg="del mod">
          <ac:chgData name="Arbie Sta. Maria" userId="f3148812-4228-411f-bf9f-5a2561256554" providerId="ADAL" clId="{86B33755-CC5E-49F9-8482-3C9F4AC1A993}" dt="2023-01-12T05:34:05.912" v="487" actId="478"/>
          <ac:graphicFrameMkLst>
            <pc:docMk/>
            <pc:sldMk cId="39993994" sldId="590"/>
            <ac:graphicFrameMk id="6" creationId="{496AA2B7-BFDE-46FE-9249-3F8259CEFF99}"/>
          </ac:graphicFrameMkLst>
        </pc:graphicFrameChg>
      </pc:sldChg>
      <pc:sldChg chg="modSp mod">
        <pc:chgData name="Arbie Sta. Maria" userId="f3148812-4228-411f-bf9f-5a2561256554" providerId="ADAL" clId="{86B33755-CC5E-49F9-8482-3C9F4AC1A993}" dt="2023-01-12T05:34:36.730" v="494" actId="465"/>
        <pc:sldMkLst>
          <pc:docMk/>
          <pc:sldMk cId="2242289777" sldId="591"/>
        </pc:sldMkLst>
        <pc:spChg chg="mod">
          <ac:chgData name="Arbie Sta. Maria" userId="f3148812-4228-411f-bf9f-5a2561256554" providerId="ADAL" clId="{86B33755-CC5E-49F9-8482-3C9F4AC1A993}" dt="2023-01-12T05:34:36.730" v="494" actId="465"/>
          <ac:spMkLst>
            <pc:docMk/>
            <pc:sldMk cId="2242289777" sldId="591"/>
            <ac:spMk id="2" creationId="{0631258E-42A2-4A96-A264-9BF3D41554F8}"/>
          </ac:spMkLst>
        </pc:spChg>
      </pc:sldChg>
      <pc:sldChg chg="delSp modSp mod">
        <pc:chgData name="Arbie Sta. Maria" userId="f3148812-4228-411f-bf9f-5a2561256554" providerId="ADAL" clId="{86B33755-CC5E-49F9-8482-3C9F4AC1A993}" dt="2023-01-12T05:35:02.208" v="499" actId="108"/>
        <pc:sldMkLst>
          <pc:docMk/>
          <pc:sldMk cId="4227608383" sldId="592"/>
        </pc:sldMkLst>
        <pc:spChg chg="mod">
          <ac:chgData name="Arbie Sta. Maria" userId="f3148812-4228-411f-bf9f-5a2561256554" providerId="ADAL" clId="{86B33755-CC5E-49F9-8482-3C9F4AC1A993}" dt="2023-01-12T05:35:02.208" v="499" actId="108"/>
          <ac:spMkLst>
            <pc:docMk/>
            <pc:sldMk cId="4227608383" sldId="592"/>
            <ac:spMk id="3" creationId="{042D9E7B-D1BB-4A59-8D12-11E6C2FA55AC}"/>
          </ac:spMkLst>
        </pc:spChg>
        <pc:graphicFrameChg chg="del mod">
          <ac:chgData name="Arbie Sta. Maria" userId="f3148812-4228-411f-bf9f-5a2561256554" providerId="ADAL" clId="{86B33755-CC5E-49F9-8482-3C9F4AC1A993}" dt="2023-01-12T05:34:51.166" v="496" actId="478"/>
          <ac:graphicFrameMkLst>
            <pc:docMk/>
            <pc:sldMk cId="4227608383" sldId="592"/>
            <ac:graphicFrameMk id="6" creationId="{A8176C72-8D2B-4BA5-8216-5B1A07A265EF}"/>
          </ac:graphicFrameMkLst>
        </pc:graphicFrameChg>
      </pc:sldChg>
      <pc:sldChg chg="modSp mod">
        <pc:chgData name="Arbie Sta. Maria" userId="f3148812-4228-411f-bf9f-5a2561256554" providerId="ADAL" clId="{86B33755-CC5E-49F9-8482-3C9F4AC1A993}" dt="2023-01-12T05:35:46.065" v="504" actId="207"/>
        <pc:sldMkLst>
          <pc:docMk/>
          <pc:sldMk cId="878589683" sldId="593"/>
        </pc:sldMkLst>
        <pc:graphicFrameChg chg="mod">
          <ac:chgData name="Arbie Sta. Maria" userId="f3148812-4228-411f-bf9f-5a2561256554" providerId="ADAL" clId="{86B33755-CC5E-49F9-8482-3C9F4AC1A993}" dt="2023-01-12T05:35:46.065" v="504" actId="207"/>
          <ac:graphicFrameMkLst>
            <pc:docMk/>
            <pc:sldMk cId="878589683" sldId="593"/>
            <ac:graphicFrameMk id="7" creationId="{3840CF11-7313-483B-9B33-A34FD3941F5E}"/>
          </ac:graphicFrameMkLst>
        </pc:graphicFrameChg>
      </pc:sldChg>
      <pc:sldChg chg="modSp mod">
        <pc:chgData name="Arbie Sta. Maria" userId="f3148812-4228-411f-bf9f-5a2561256554" providerId="ADAL" clId="{86B33755-CC5E-49F9-8482-3C9F4AC1A993}" dt="2023-01-12T05:36:47.305" v="507" actId="20577"/>
        <pc:sldMkLst>
          <pc:docMk/>
          <pc:sldMk cId="3252135487" sldId="595"/>
        </pc:sldMkLst>
        <pc:spChg chg="mod">
          <ac:chgData name="Arbie Sta. Maria" userId="f3148812-4228-411f-bf9f-5a2561256554" providerId="ADAL" clId="{86B33755-CC5E-49F9-8482-3C9F4AC1A993}" dt="2023-01-12T05:36:47.305" v="507" actId="20577"/>
          <ac:spMkLst>
            <pc:docMk/>
            <pc:sldMk cId="3252135487" sldId="595"/>
            <ac:spMk id="3" creationId="{042D9E7B-D1BB-4A59-8D12-11E6C2FA55AC}"/>
          </ac:spMkLst>
        </pc:spChg>
      </pc:sldChg>
      <pc:sldChg chg="modSp mod">
        <pc:chgData name="Arbie Sta. Maria" userId="f3148812-4228-411f-bf9f-5a2561256554" providerId="ADAL" clId="{86B33755-CC5E-49F9-8482-3C9F4AC1A993}" dt="2023-01-12T05:37:34.775" v="513" actId="11530"/>
        <pc:sldMkLst>
          <pc:docMk/>
          <pc:sldMk cId="1242237126" sldId="596"/>
        </pc:sldMkLst>
        <pc:graphicFrameChg chg="mod">
          <ac:chgData name="Arbie Sta. Maria" userId="f3148812-4228-411f-bf9f-5a2561256554" providerId="ADAL" clId="{86B33755-CC5E-49F9-8482-3C9F4AC1A993}" dt="2023-01-12T05:37:34.775" v="513" actId="11530"/>
          <ac:graphicFrameMkLst>
            <pc:docMk/>
            <pc:sldMk cId="1242237126" sldId="596"/>
            <ac:graphicFrameMk id="8" creationId="{933FC0B8-9FD3-4C4B-AE94-2C90ECDFEF54}"/>
          </ac:graphicFrameMkLst>
        </pc:graphicFrameChg>
      </pc:sldChg>
      <pc:sldChg chg="delSp modSp mod">
        <pc:chgData name="Arbie Sta. Maria" userId="f3148812-4228-411f-bf9f-5a2561256554" providerId="ADAL" clId="{86B33755-CC5E-49F9-8482-3C9F4AC1A993}" dt="2023-01-12T05:37:58.416" v="520" actId="6549"/>
        <pc:sldMkLst>
          <pc:docMk/>
          <pc:sldMk cId="2449962810" sldId="598"/>
        </pc:sldMkLst>
        <pc:spChg chg="mod">
          <ac:chgData name="Arbie Sta. Maria" userId="f3148812-4228-411f-bf9f-5a2561256554" providerId="ADAL" clId="{86B33755-CC5E-49F9-8482-3C9F4AC1A993}" dt="2023-01-12T05:37:58.416" v="520" actId="6549"/>
          <ac:spMkLst>
            <pc:docMk/>
            <pc:sldMk cId="2449962810" sldId="598"/>
            <ac:spMk id="3" creationId="{042D9E7B-D1BB-4A59-8D12-11E6C2FA55AC}"/>
          </ac:spMkLst>
        </pc:spChg>
        <pc:graphicFrameChg chg="del mod">
          <ac:chgData name="Arbie Sta. Maria" userId="f3148812-4228-411f-bf9f-5a2561256554" providerId="ADAL" clId="{86B33755-CC5E-49F9-8482-3C9F4AC1A993}" dt="2023-01-12T05:37:46.651" v="516" actId="478"/>
          <ac:graphicFrameMkLst>
            <pc:docMk/>
            <pc:sldMk cId="2449962810" sldId="598"/>
            <ac:graphicFrameMk id="2" creationId="{1EC09511-5020-4B16-88D5-C27AF480A0BC}"/>
          </ac:graphicFrameMkLst>
        </pc:graphicFrameChg>
      </pc:sldChg>
      <pc:sldChg chg="addSp delSp modSp mod">
        <pc:chgData name="Arbie Sta. Maria" userId="f3148812-4228-411f-bf9f-5a2561256554" providerId="ADAL" clId="{86B33755-CC5E-49F9-8482-3C9F4AC1A993}" dt="2023-01-12T05:38:24.925" v="524" actId="14100"/>
        <pc:sldMkLst>
          <pc:docMk/>
          <pc:sldMk cId="4249262560" sldId="599"/>
        </pc:sldMkLst>
        <pc:spChg chg="mod">
          <ac:chgData name="Arbie Sta. Maria" userId="f3148812-4228-411f-bf9f-5a2561256554" providerId="ADAL" clId="{86B33755-CC5E-49F9-8482-3C9F4AC1A993}" dt="2023-01-12T05:38:24.925" v="524" actId="14100"/>
          <ac:spMkLst>
            <pc:docMk/>
            <pc:sldMk cId="4249262560" sldId="599"/>
            <ac:spMk id="3" creationId="{042D9E7B-D1BB-4A59-8D12-11E6C2FA55AC}"/>
          </ac:spMkLst>
        </pc:spChg>
        <pc:spChg chg="add del mod">
          <ac:chgData name="Arbie Sta. Maria" userId="f3148812-4228-411f-bf9f-5a2561256554" providerId="ADAL" clId="{86B33755-CC5E-49F9-8482-3C9F4AC1A993}" dt="2023-01-12T05:38:16.450" v="523" actId="478"/>
          <ac:spMkLst>
            <pc:docMk/>
            <pc:sldMk cId="4249262560" sldId="599"/>
            <ac:spMk id="8" creationId="{AFD58249-8AE3-2D76-3FC8-F917BDF386BC}"/>
          </ac:spMkLst>
        </pc:spChg>
        <pc:picChg chg="del mod">
          <ac:chgData name="Arbie Sta. Maria" userId="f3148812-4228-411f-bf9f-5a2561256554" providerId="ADAL" clId="{86B33755-CC5E-49F9-8482-3C9F4AC1A993}" dt="2023-01-12T05:38:14.406" v="522" actId="478"/>
          <ac:picMkLst>
            <pc:docMk/>
            <pc:sldMk cId="4249262560" sldId="599"/>
            <ac:picMk id="7" creationId="{0EC201CF-E698-4C2E-9F64-9E675A1AFEAB}"/>
          </ac:picMkLst>
        </pc:picChg>
      </pc:sldChg>
      <pc:sldChg chg="modSp del mod">
        <pc:chgData name="Arbie Sta. Maria" userId="f3148812-4228-411f-bf9f-5a2561256554" providerId="ADAL" clId="{86B33755-CC5E-49F9-8482-3C9F4AC1A993}" dt="2023-01-12T05:40:27.792" v="536" actId="47"/>
        <pc:sldMkLst>
          <pc:docMk/>
          <pc:sldMk cId="1465645295" sldId="600"/>
        </pc:sldMkLst>
        <pc:spChg chg="mod">
          <ac:chgData name="Arbie Sta. Maria" userId="f3148812-4228-411f-bf9f-5a2561256554" providerId="ADAL" clId="{86B33755-CC5E-49F9-8482-3C9F4AC1A993}" dt="2023-01-12T05:38:42.355" v="525" actId="14100"/>
          <ac:spMkLst>
            <pc:docMk/>
            <pc:sldMk cId="1465645295" sldId="600"/>
            <ac:spMk id="3" creationId="{042D9E7B-D1BB-4A59-8D12-11E6C2FA55AC}"/>
          </ac:spMkLst>
        </pc:spChg>
      </pc:sldChg>
      <pc:sldChg chg="modSp mod">
        <pc:chgData name="Arbie Sta. Maria" userId="f3148812-4228-411f-bf9f-5a2561256554" providerId="ADAL" clId="{86B33755-CC5E-49F9-8482-3C9F4AC1A993}" dt="2023-01-12T05:41:36.140" v="544" actId="14826"/>
        <pc:sldMkLst>
          <pc:docMk/>
          <pc:sldMk cId="3104348881" sldId="601"/>
        </pc:sldMkLst>
        <pc:spChg chg="mod">
          <ac:chgData name="Arbie Sta. Maria" userId="f3148812-4228-411f-bf9f-5a2561256554" providerId="ADAL" clId="{86B33755-CC5E-49F9-8482-3C9F4AC1A993}" dt="2023-01-12T05:41:15.196" v="543" actId="465"/>
          <ac:spMkLst>
            <pc:docMk/>
            <pc:sldMk cId="3104348881" sldId="601"/>
            <ac:spMk id="2" creationId="{0631258E-42A2-4A96-A264-9BF3D41554F8}"/>
          </ac:spMkLst>
        </pc:spChg>
        <pc:picChg chg="mod">
          <ac:chgData name="Arbie Sta. Maria" userId="f3148812-4228-411f-bf9f-5a2561256554" providerId="ADAL" clId="{86B33755-CC5E-49F9-8482-3C9F4AC1A993}" dt="2023-01-12T05:41:36.140" v="544" actId="14826"/>
          <ac:picMkLst>
            <pc:docMk/>
            <pc:sldMk cId="3104348881" sldId="601"/>
            <ac:picMk id="5" creationId="{621BB12B-0222-4B1F-B9A5-7432D56803D0}"/>
          </ac:picMkLst>
        </pc:picChg>
      </pc:sldChg>
      <pc:sldChg chg="modSp mod">
        <pc:chgData name="Arbie Sta. Maria" userId="f3148812-4228-411f-bf9f-5a2561256554" providerId="ADAL" clId="{86B33755-CC5E-49F9-8482-3C9F4AC1A993}" dt="2023-01-12T05:42:20.201" v="551" actId="207"/>
        <pc:sldMkLst>
          <pc:docMk/>
          <pc:sldMk cId="1502798676" sldId="603"/>
        </pc:sldMkLst>
        <pc:graphicFrameChg chg="mod">
          <ac:chgData name="Arbie Sta. Maria" userId="f3148812-4228-411f-bf9f-5a2561256554" providerId="ADAL" clId="{86B33755-CC5E-49F9-8482-3C9F4AC1A993}" dt="2023-01-12T05:42:20.201" v="551" actId="207"/>
          <ac:graphicFrameMkLst>
            <pc:docMk/>
            <pc:sldMk cId="1502798676" sldId="603"/>
            <ac:graphicFrameMk id="2" creationId="{21CA8C4E-34A1-422E-9114-163A0F4AA858}"/>
          </ac:graphicFrameMkLst>
        </pc:graphicFrameChg>
      </pc:sldChg>
      <pc:sldChg chg="delSp modSp mod">
        <pc:chgData name="Arbie Sta. Maria" userId="f3148812-4228-411f-bf9f-5a2561256554" providerId="ADAL" clId="{86B33755-CC5E-49F9-8482-3C9F4AC1A993}" dt="2023-01-12T05:44:26.353" v="577" actId="6549"/>
        <pc:sldMkLst>
          <pc:docMk/>
          <pc:sldMk cId="2020570485" sldId="605"/>
        </pc:sldMkLst>
        <pc:spChg chg="mod">
          <ac:chgData name="Arbie Sta. Maria" userId="f3148812-4228-411f-bf9f-5a2561256554" providerId="ADAL" clId="{86B33755-CC5E-49F9-8482-3C9F4AC1A993}" dt="2023-01-12T05:44:26.353" v="577" actId="6549"/>
          <ac:spMkLst>
            <pc:docMk/>
            <pc:sldMk cId="2020570485" sldId="605"/>
            <ac:spMk id="3" creationId="{042D9E7B-D1BB-4A59-8D12-11E6C2FA55AC}"/>
          </ac:spMkLst>
        </pc:spChg>
        <pc:graphicFrameChg chg="del mod">
          <ac:chgData name="Arbie Sta. Maria" userId="f3148812-4228-411f-bf9f-5a2561256554" providerId="ADAL" clId="{86B33755-CC5E-49F9-8482-3C9F4AC1A993}" dt="2023-01-12T05:44:04.015" v="573" actId="478"/>
          <ac:graphicFrameMkLst>
            <pc:docMk/>
            <pc:sldMk cId="2020570485" sldId="605"/>
            <ac:graphicFrameMk id="2" creationId="{6F95B145-C5B2-48FB-935F-A84F66F1AC19}"/>
          </ac:graphicFrameMkLst>
        </pc:graphicFrameChg>
      </pc:sldChg>
      <pc:sldChg chg="addSp modSp mod">
        <pc:chgData name="Arbie Sta. Maria" userId="f3148812-4228-411f-bf9f-5a2561256554" providerId="ADAL" clId="{86B33755-CC5E-49F9-8482-3C9F4AC1A993}" dt="2023-01-12T05:43:50.126" v="571"/>
        <pc:sldMkLst>
          <pc:docMk/>
          <pc:sldMk cId="4105422218" sldId="606"/>
        </pc:sldMkLst>
        <pc:spChg chg="mod">
          <ac:chgData name="Arbie Sta. Maria" userId="f3148812-4228-411f-bf9f-5a2561256554" providerId="ADAL" clId="{86B33755-CC5E-49F9-8482-3C9F4AC1A993}" dt="2023-01-12T05:42:52.638" v="557" actId="20577"/>
          <ac:spMkLst>
            <pc:docMk/>
            <pc:sldMk cId="4105422218" sldId="606"/>
            <ac:spMk id="3" creationId="{042D9E7B-D1BB-4A59-8D12-11E6C2FA55AC}"/>
          </ac:spMkLst>
        </pc:spChg>
        <pc:graphicFrameChg chg="add mod modGraphic">
          <ac:chgData name="Arbie Sta. Maria" userId="f3148812-4228-411f-bf9f-5a2561256554" providerId="ADAL" clId="{86B33755-CC5E-49F9-8482-3C9F4AC1A993}" dt="2023-01-12T05:43:50.126" v="571"/>
          <ac:graphicFrameMkLst>
            <pc:docMk/>
            <pc:sldMk cId="4105422218" sldId="606"/>
            <ac:graphicFrameMk id="2" creationId="{73480995-F94C-1BA3-59F1-9BF4B7858FDC}"/>
          </ac:graphicFrameMkLst>
        </pc:graphicFrameChg>
      </pc:sldChg>
      <pc:sldChg chg="modSp mod">
        <pc:chgData name="Arbie Sta. Maria" userId="f3148812-4228-411f-bf9f-5a2561256554" providerId="ADAL" clId="{86B33755-CC5E-49F9-8482-3C9F4AC1A993}" dt="2023-01-12T05:45:25.134" v="593" actId="14100"/>
        <pc:sldMkLst>
          <pc:docMk/>
          <pc:sldMk cId="3542608904" sldId="607"/>
        </pc:sldMkLst>
        <pc:spChg chg="mod">
          <ac:chgData name="Arbie Sta. Maria" userId="f3148812-4228-411f-bf9f-5a2561256554" providerId="ADAL" clId="{86B33755-CC5E-49F9-8482-3C9F4AC1A993}" dt="2023-01-12T05:44:43.447" v="581" actId="465"/>
          <ac:spMkLst>
            <pc:docMk/>
            <pc:sldMk cId="3542608904" sldId="607"/>
            <ac:spMk id="2" creationId="{0631258E-42A2-4A96-A264-9BF3D41554F8}"/>
          </ac:spMkLst>
        </pc:spChg>
        <pc:picChg chg="mod">
          <ac:chgData name="Arbie Sta. Maria" userId="f3148812-4228-411f-bf9f-5a2561256554" providerId="ADAL" clId="{86B33755-CC5E-49F9-8482-3C9F4AC1A993}" dt="2023-01-12T05:45:25.134" v="593" actId="14100"/>
          <ac:picMkLst>
            <pc:docMk/>
            <pc:sldMk cId="3542608904" sldId="607"/>
            <ac:picMk id="5" creationId="{621BB12B-0222-4B1F-B9A5-7432D56803D0}"/>
          </ac:picMkLst>
        </pc:picChg>
      </pc:sldChg>
      <pc:sldChg chg="modSp mod">
        <pc:chgData name="Arbie Sta. Maria" userId="f3148812-4228-411f-bf9f-5a2561256554" providerId="ADAL" clId="{86B33755-CC5E-49F9-8482-3C9F4AC1A993}" dt="2023-01-12T05:46:49.748" v="602" actId="207"/>
        <pc:sldMkLst>
          <pc:docMk/>
          <pc:sldMk cId="2282230113" sldId="608"/>
        </pc:sldMkLst>
        <pc:graphicFrameChg chg="mod">
          <ac:chgData name="Arbie Sta. Maria" userId="f3148812-4228-411f-bf9f-5a2561256554" providerId="ADAL" clId="{86B33755-CC5E-49F9-8482-3C9F4AC1A993}" dt="2023-01-12T05:46:49.748" v="602" actId="207"/>
          <ac:graphicFrameMkLst>
            <pc:docMk/>
            <pc:sldMk cId="2282230113" sldId="608"/>
            <ac:graphicFrameMk id="7" creationId="{AB165023-C238-44E7-A7A5-5F1D5CC01D50}"/>
          </ac:graphicFrameMkLst>
        </pc:graphicFrameChg>
      </pc:sldChg>
      <pc:sldChg chg="modSp mod">
        <pc:chgData name="Arbie Sta. Maria" userId="f3148812-4228-411f-bf9f-5a2561256554" providerId="ADAL" clId="{86B33755-CC5E-49F9-8482-3C9F4AC1A993}" dt="2023-01-12T05:47:30.038" v="609" actId="14100"/>
        <pc:sldMkLst>
          <pc:docMk/>
          <pc:sldMk cId="87893926" sldId="609"/>
        </pc:sldMkLst>
        <pc:spChg chg="mod">
          <ac:chgData name="Arbie Sta. Maria" userId="f3148812-4228-411f-bf9f-5a2561256554" providerId="ADAL" clId="{86B33755-CC5E-49F9-8482-3C9F4AC1A993}" dt="2023-01-12T05:47:01.876" v="605" actId="20577"/>
          <ac:spMkLst>
            <pc:docMk/>
            <pc:sldMk cId="87893926" sldId="609"/>
            <ac:spMk id="3" creationId="{042D9E7B-D1BB-4A59-8D12-11E6C2FA55AC}"/>
          </ac:spMkLst>
        </pc:spChg>
        <pc:picChg chg="mod">
          <ac:chgData name="Arbie Sta. Maria" userId="f3148812-4228-411f-bf9f-5a2561256554" providerId="ADAL" clId="{86B33755-CC5E-49F9-8482-3C9F4AC1A993}" dt="2023-01-12T05:47:30.038" v="609" actId="14100"/>
          <ac:picMkLst>
            <pc:docMk/>
            <pc:sldMk cId="87893926" sldId="609"/>
            <ac:picMk id="11" creationId="{4EFB5981-E1C7-45E1-918B-65DF65E6A099}"/>
          </ac:picMkLst>
        </pc:picChg>
      </pc:sldChg>
      <pc:sldChg chg="modSp mod">
        <pc:chgData name="Arbie Sta. Maria" userId="f3148812-4228-411f-bf9f-5a2561256554" providerId="ADAL" clId="{86B33755-CC5E-49F9-8482-3C9F4AC1A993}" dt="2023-01-12T05:47:51.692" v="610" actId="20577"/>
        <pc:sldMkLst>
          <pc:docMk/>
          <pc:sldMk cId="3971423409" sldId="611"/>
        </pc:sldMkLst>
        <pc:spChg chg="mod">
          <ac:chgData name="Arbie Sta. Maria" userId="f3148812-4228-411f-bf9f-5a2561256554" providerId="ADAL" clId="{86B33755-CC5E-49F9-8482-3C9F4AC1A993}" dt="2023-01-12T05:47:51.692" v="610" actId="20577"/>
          <ac:spMkLst>
            <pc:docMk/>
            <pc:sldMk cId="3971423409" sldId="611"/>
            <ac:spMk id="3" creationId="{042D9E7B-D1BB-4A59-8D12-11E6C2FA55AC}"/>
          </ac:spMkLst>
        </pc:spChg>
      </pc:sldChg>
      <pc:sldChg chg="modSp mod">
        <pc:chgData name="Arbie Sta. Maria" userId="f3148812-4228-411f-bf9f-5a2561256554" providerId="ADAL" clId="{86B33755-CC5E-49F9-8482-3C9F4AC1A993}" dt="2023-01-12T05:48:36.775" v="615" actId="207"/>
        <pc:sldMkLst>
          <pc:docMk/>
          <pc:sldMk cId="464254112" sldId="612"/>
        </pc:sldMkLst>
        <pc:graphicFrameChg chg="mod">
          <ac:chgData name="Arbie Sta. Maria" userId="f3148812-4228-411f-bf9f-5a2561256554" providerId="ADAL" clId="{86B33755-CC5E-49F9-8482-3C9F4AC1A993}" dt="2023-01-12T05:48:36.775" v="615" actId="207"/>
          <ac:graphicFrameMkLst>
            <pc:docMk/>
            <pc:sldMk cId="464254112" sldId="612"/>
            <ac:graphicFrameMk id="6" creationId="{C499B796-7896-4ED3-B4A8-BAE073755119}"/>
          </ac:graphicFrameMkLst>
        </pc:graphicFrameChg>
      </pc:sldChg>
      <pc:sldChg chg="delSp modSp del mod">
        <pc:chgData name="Arbie Sta. Maria" userId="f3148812-4228-411f-bf9f-5a2561256554" providerId="ADAL" clId="{86B33755-CC5E-49F9-8482-3C9F4AC1A993}" dt="2023-01-12T05:50:16.731" v="626" actId="47"/>
        <pc:sldMkLst>
          <pc:docMk/>
          <pc:sldMk cId="1940120258" sldId="613"/>
        </pc:sldMkLst>
        <pc:spChg chg="mod">
          <ac:chgData name="Arbie Sta. Maria" userId="f3148812-4228-411f-bf9f-5a2561256554" providerId="ADAL" clId="{86B33755-CC5E-49F9-8482-3C9F4AC1A993}" dt="2023-01-12T05:49:15.893" v="619"/>
          <ac:spMkLst>
            <pc:docMk/>
            <pc:sldMk cId="1940120258" sldId="613"/>
            <ac:spMk id="3" creationId="{042D9E7B-D1BB-4A59-8D12-11E6C2FA55AC}"/>
          </ac:spMkLst>
        </pc:spChg>
        <pc:picChg chg="del">
          <ac:chgData name="Arbie Sta. Maria" userId="f3148812-4228-411f-bf9f-5a2561256554" providerId="ADAL" clId="{86B33755-CC5E-49F9-8482-3C9F4AC1A993}" dt="2023-01-12T05:48:46.780" v="616" actId="478"/>
          <ac:picMkLst>
            <pc:docMk/>
            <pc:sldMk cId="1940120258" sldId="613"/>
            <ac:picMk id="9" creationId="{B8979034-81C7-4A25-B61F-A00BC7043786}"/>
          </ac:picMkLst>
        </pc:picChg>
      </pc:sldChg>
      <pc:sldChg chg="modSp mod">
        <pc:chgData name="Arbie Sta. Maria" userId="f3148812-4228-411f-bf9f-5a2561256554" providerId="ADAL" clId="{86B33755-CC5E-49F9-8482-3C9F4AC1A993}" dt="2023-01-12T05:52:11.888" v="632" actId="207"/>
        <pc:sldMkLst>
          <pc:docMk/>
          <pc:sldMk cId="2558058534" sldId="616"/>
        </pc:sldMkLst>
        <pc:graphicFrameChg chg="mod">
          <ac:chgData name="Arbie Sta. Maria" userId="f3148812-4228-411f-bf9f-5a2561256554" providerId="ADAL" clId="{86B33755-CC5E-49F9-8482-3C9F4AC1A993}" dt="2023-01-12T05:52:11.888" v="632" actId="207"/>
          <ac:graphicFrameMkLst>
            <pc:docMk/>
            <pc:sldMk cId="2558058534" sldId="616"/>
            <ac:graphicFrameMk id="7" creationId="{7164AE22-1C94-4ABB-82B6-6762DB9D108C}"/>
          </ac:graphicFrameMkLst>
        </pc:graphicFrameChg>
      </pc:sldChg>
      <pc:sldChg chg="delSp modSp mod">
        <pc:chgData name="Arbie Sta. Maria" userId="f3148812-4228-411f-bf9f-5a2561256554" providerId="ADAL" clId="{86B33755-CC5E-49F9-8482-3C9F4AC1A993}" dt="2023-01-12T05:53:23.800" v="646" actId="108"/>
        <pc:sldMkLst>
          <pc:docMk/>
          <pc:sldMk cId="2259742371" sldId="617"/>
        </pc:sldMkLst>
        <pc:spChg chg="mod">
          <ac:chgData name="Arbie Sta. Maria" userId="f3148812-4228-411f-bf9f-5a2561256554" providerId="ADAL" clId="{86B33755-CC5E-49F9-8482-3C9F4AC1A993}" dt="2023-01-12T05:53:23.800" v="646" actId="108"/>
          <ac:spMkLst>
            <pc:docMk/>
            <pc:sldMk cId="2259742371" sldId="617"/>
            <ac:spMk id="3" creationId="{042D9E7B-D1BB-4A59-8D12-11E6C2FA55AC}"/>
          </ac:spMkLst>
        </pc:spChg>
        <pc:graphicFrameChg chg="del mod">
          <ac:chgData name="Arbie Sta. Maria" userId="f3148812-4228-411f-bf9f-5a2561256554" providerId="ADAL" clId="{86B33755-CC5E-49F9-8482-3C9F4AC1A993}" dt="2023-01-12T05:52:22.319" v="634" actId="478"/>
          <ac:graphicFrameMkLst>
            <pc:docMk/>
            <pc:sldMk cId="2259742371" sldId="617"/>
            <ac:graphicFrameMk id="9" creationId="{0B2B1A9F-B3B9-465E-B617-AC5DEAF89E36}"/>
          </ac:graphicFrameMkLst>
        </pc:graphicFrameChg>
      </pc:sldChg>
      <pc:sldChg chg="modSp mod">
        <pc:chgData name="Arbie Sta. Maria" userId="f3148812-4228-411f-bf9f-5a2561256554" providerId="ADAL" clId="{86B33755-CC5E-49F9-8482-3C9F4AC1A993}" dt="2023-01-12T05:56:48.561" v="659" actId="207"/>
        <pc:sldMkLst>
          <pc:docMk/>
          <pc:sldMk cId="827189757" sldId="618"/>
        </pc:sldMkLst>
        <pc:graphicFrameChg chg="mod">
          <ac:chgData name="Arbie Sta. Maria" userId="f3148812-4228-411f-bf9f-5a2561256554" providerId="ADAL" clId="{86B33755-CC5E-49F9-8482-3C9F4AC1A993}" dt="2023-01-12T05:56:48.561" v="659" actId="207"/>
          <ac:graphicFrameMkLst>
            <pc:docMk/>
            <pc:sldMk cId="827189757" sldId="618"/>
            <ac:graphicFrameMk id="9" creationId="{0B2B1A9F-B3B9-465E-B617-AC5DEAF89E36}"/>
          </ac:graphicFrameMkLst>
        </pc:graphicFrameChg>
      </pc:sldChg>
      <pc:sldChg chg="delSp modSp del mod">
        <pc:chgData name="Arbie Sta. Maria" userId="f3148812-4228-411f-bf9f-5a2561256554" providerId="ADAL" clId="{86B33755-CC5E-49F9-8482-3C9F4AC1A993}" dt="2023-01-12T04:39:48.562" v="142" actId="47"/>
        <pc:sldMkLst>
          <pc:docMk/>
          <pc:sldMk cId="1510799989" sldId="620"/>
        </pc:sldMkLst>
        <pc:graphicFrameChg chg="del modGraphic">
          <ac:chgData name="Arbie Sta. Maria" userId="f3148812-4228-411f-bf9f-5a2561256554" providerId="ADAL" clId="{86B33755-CC5E-49F9-8482-3C9F4AC1A993}" dt="2023-01-12T04:39:29.276" v="139" actId="21"/>
          <ac:graphicFrameMkLst>
            <pc:docMk/>
            <pc:sldMk cId="1510799989" sldId="620"/>
            <ac:graphicFrameMk id="7" creationId="{29D11004-E326-E18D-611B-36B416E71D17}"/>
          </ac:graphicFrameMkLst>
        </pc:graphicFrameChg>
      </pc:sldChg>
      <pc:sldChg chg="del">
        <pc:chgData name="Arbie Sta. Maria" userId="f3148812-4228-411f-bf9f-5a2561256554" providerId="ADAL" clId="{86B33755-CC5E-49F9-8482-3C9F4AC1A993}" dt="2023-01-12T04:50:23.367" v="237" actId="47"/>
        <pc:sldMkLst>
          <pc:docMk/>
          <pc:sldMk cId="1105055109" sldId="621"/>
        </pc:sldMkLst>
      </pc:sldChg>
      <pc:sldChg chg="del">
        <pc:chgData name="Arbie Sta. Maria" userId="f3148812-4228-411f-bf9f-5a2561256554" providerId="ADAL" clId="{86B33755-CC5E-49F9-8482-3C9F4AC1A993}" dt="2023-01-12T04:52:23.263" v="250" actId="47"/>
        <pc:sldMkLst>
          <pc:docMk/>
          <pc:sldMk cId="3857384461" sldId="622"/>
        </pc:sldMkLst>
      </pc:sldChg>
      <pc:sldChg chg="del">
        <pc:chgData name="Arbie Sta. Maria" userId="f3148812-4228-411f-bf9f-5a2561256554" providerId="ADAL" clId="{86B33755-CC5E-49F9-8482-3C9F4AC1A993}" dt="2023-01-12T04:53:49.943" v="263" actId="47"/>
        <pc:sldMkLst>
          <pc:docMk/>
          <pc:sldMk cId="3878330554" sldId="623"/>
        </pc:sldMkLst>
      </pc:sldChg>
      <pc:sldChg chg="modSp add">
        <pc:chgData name="Arbie Sta. Maria" userId="f3148812-4228-411f-bf9f-5a2561256554" providerId="ADAL" clId="{86B33755-CC5E-49F9-8482-3C9F4AC1A993}" dt="2023-01-12T04:25:55.716" v="71" actId="255"/>
        <pc:sldMkLst>
          <pc:docMk/>
          <pc:sldMk cId="2403092729" sldId="624"/>
        </pc:sldMkLst>
        <pc:graphicFrameChg chg="mod">
          <ac:chgData name="Arbie Sta. Maria" userId="f3148812-4228-411f-bf9f-5a2561256554" providerId="ADAL" clId="{86B33755-CC5E-49F9-8482-3C9F4AC1A993}" dt="2023-01-12T04:25:55.716" v="71" actId="255"/>
          <ac:graphicFrameMkLst>
            <pc:docMk/>
            <pc:sldMk cId="2403092729" sldId="624"/>
            <ac:graphicFrameMk id="2" creationId="{FDF92413-0BF7-4B23-AA04-9DC977CCDE14}"/>
          </ac:graphicFrameMkLst>
        </pc:graphicFrameChg>
      </pc:sldChg>
      <pc:sldChg chg="delSp modSp add mod">
        <pc:chgData name="Arbie Sta. Maria" userId="f3148812-4228-411f-bf9f-5a2561256554" providerId="ADAL" clId="{86B33755-CC5E-49F9-8482-3C9F4AC1A993}" dt="2023-01-12T04:36:34.457" v="125" actId="18131"/>
        <pc:sldMkLst>
          <pc:docMk/>
          <pc:sldMk cId="678678369" sldId="625"/>
        </pc:sldMkLst>
        <pc:spChg chg="del">
          <ac:chgData name="Arbie Sta. Maria" userId="f3148812-4228-411f-bf9f-5a2561256554" providerId="ADAL" clId="{86B33755-CC5E-49F9-8482-3C9F4AC1A993}" dt="2023-01-12T04:36:01.827" v="121" actId="478"/>
          <ac:spMkLst>
            <pc:docMk/>
            <pc:sldMk cId="678678369" sldId="625"/>
            <ac:spMk id="2" creationId="{70AB3EF6-BB7D-4D73-9C21-731770A78952}"/>
          </ac:spMkLst>
        </pc:spChg>
        <pc:spChg chg="mod">
          <ac:chgData name="Arbie Sta. Maria" userId="f3148812-4228-411f-bf9f-5a2561256554" providerId="ADAL" clId="{86B33755-CC5E-49F9-8482-3C9F4AC1A993}" dt="2023-01-12T04:35:50.276" v="119"/>
          <ac:spMkLst>
            <pc:docMk/>
            <pc:sldMk cId="678678369" sldId="625"/>
            <ac:spMk id="3" creationId="{042D9E7B-D1BB-4A59-8D12-11E6C2FA55AC}"/>
          </ac:spMkLst>
        </pc:spChg>
        <pc:spChg chg="mod">
          <ac:chgData name="Arbie Sta. Maria" userId="f3148812-4228-411f-bf9f-5a2561256554" providerId="ADAL" clId="{86B33755-CC5E-49F9-8482-3C9F4AC1A993}" dt="2023-01-12T04:35:57.519" v="120"/>
          <ac:spMkLst>
            <pc:docMk/>
            <pc:sldMk cId="678678369" sldId="625"/>
            <ac:spMk id="5" creationId="{CD165E52-92B3-40D4-949D-279EB90F3F9E}"/>
          </ac:spMkLst>
        </pc:spChg>
        <pc:spChg chg="del">
          <ac:chgData name="Arbie Sta. Maria" userId="f3148812-4228-411f-bf9f-5a2561256554" providerId="ADAL" clId="{86B33755-CC5E-49F9-8482-3C9F4AC1A993}" dt="2023-01-12T04:35:02.412" v="116" actId="478"/>
          <ac:spMkLst>
            <pc:docMk/>
            <pc:sldMk cId="678678369" sldId="625"/>
            <ac:spMk id="9" creationId="{D7B06EEE-10AE-4D74-B77F-60DC8BE313A1}"/>
          </ac:spMkLst>
        </pc:spChg>
        <pc:spChg chg="del">
          <ac:chgData name="Arbie Sta. Maria" userId="f3148812-4228-411f-bf9f-5a2561256554" providerId="ADAL" clId="{86B33755-CC5E-49F9-8482-3C9F4AC1A993}" dt="2023-01-12T04:35:00.882" v="115" actId="478"/>
          <ac:spMkLst>
            <pc:docMk/>
            <pc:sldMk cId="678678369" sldId="625"/>
            <ac:spMk id="10" creationId="{063C4D46-0836-485C-8C84-6A859EF3920E}"/>
          </ac:spMkLst>
        </pc:spChg>
        <pc:picChg chg="del">
          <ac:chgData name="Arbie Sta. Maria" userId="f3148812-4228-411f-bf9f-5a2561256554" providerId="ADAL" clId="{86B33755-CC5E-49F9-8482-3C9F4AC1A993}" dt="2023-01-12T04:35:45.523" v="118" actId="478"/>
          <ac:picMkLst>
            <pc:docMk/>
            <pc:sldMk cId="678678369" sldId="625"/>
            <ac:picMk id="6" creationId="{BAF12E67-CD70-4C03-866C-4F75B103516C}"/>
          </ac:picMkLst>
        </pc:picChg>
        <pc:picChg chg="mod modCrop">
          <ac:chgData name="Arbie Sta. Maria" userId="f3148812-4228-411f-bf9f-5a2561256554" providerId="ADAL" clId="{86B33755-CC5E-49F9-8482-3C9F4AC1A993}" dt="2023-01-12T04:36:34.457" v="125" actId="18131"/>
          <ac:picMkLst>
            <pc:docMk/>
            <pc:sldMk cId="678678369" sldId="625"/>
            <ac:picMk id="7" creationId="{5EFF0B8F-D7A9-44F8-A986-6EA9CE0EB1C6}"/>
          </ac:picMkLst>
        </pc:picChg>
      </pc:sldChg>
      <pc:sldChg chg="add del">
        <pc:chgData name="Arbie Sta. Maria" userId="f3148812-4228-411f-bf9f-5a2561256554" providerId="ADAL" clId="{86B33755-CC5E-49F9-8482-3C9F4AC1A993}" dt="2023-01-12T04:44:40.129" v="196" actId="47"/>
        <pc:sldMkLst>
          <pc:docMk/>
          <pc:sldMk cId="2399710525" sldId="626"/>
        </pc:sldMkLst>
      </pc:sldChg>
      <pc:sldChg chg="addSp modSp add mod">
        <pc:chgData name="Arbie Sta. Maria" userId="f3148812-4228-411f-bf9f-5a2561256554" providerId="ADAL" clId="{86B33755-CC5E-49F9-8482-3C9F4AC1A993}" dt="2023-01-12T04:49:11.756" v="233" actId="255"/>
        <pc:sldMkLst>
          <pc:docMk/>
          <pc:sldMk cId="1335420494" sldId="627"/>
        </pc:sldMkLst>
        <pc:spChg chg="mod">
          <ac:chgData name="Arbie Sta. Maria" userId="f3148812-4228-411f-bf9f-5a2561256554" providerId="ADAL" clId="{86B33755-CC5E-49F9-8482-3C9F4AC1A993}" dt="2023-01-12T04:39:23.727" v="138"/>
          <ac:spMkLst>
            <pc:docMk/>
            <pc:sldMk cId="1335420494" sldId="627"/>
            <ac:spMk id="3" creationId="{042D9E7B-D1BB-4A59-8D12-11E6C2FA55AC}"/>
          </ac:spMkLst>
        </pc:spChg>
        <pc:graphicFrameChg chg="add mod modGraphic">
          <ac:chgData name="Arbie Sta. Maria" userId="f3148812-4228-411f-bf9f-5a2561256554" providerId="ADAL" clId="{86B33755-CC5E-49F9-8482-3C9F4AC1A993}" dt="2023-01-12T04:49:11.756" v="233" actId="255"/>
          <ac:graphicFrameMkLst>
            <pc:docMk/>
            <pc:sldMk cId="1335420494" sldId="627"/>
            <ac:graphicFrameMk id="2" creationId="{2BF497B1-BBE1-B0B4-3977-6D3ABFC3FCC8}"/>
          </ac:graphicFrameMkLst>
        </pc:graphicFrameChg>
      </pc:sldChg>
      <pc:sldChg chg="add del">
        <pc:chgData name="Arbie Sta. Maria" userId="f3148812-4228-411f-bf9f-5a2561256554" providerId="ADAL" clId="{86B33755-CC5E-49F9-8482-3C9F4AC1A993}" dt="2023-01-12T04:43:28.626" v="150" actId="47"/>
        <pc:sldMkLst>
          <pc:docMk/>
          <pc:sldMk cId="2521285899" sldId="628"/>
        </pc:sldMkLst>
      </pc:sldChg>
      <pc:sldChg chg="modSp add mod">
        <pc:chgData name="Arbie Sta. Maria" userId="f3148812-4228-411f-bf9f-5a2561256554" providerId="ADAL" clId="{86B33755-CC5E-49F9-8482-3C9F4AC1A993}" dt="2023-01-12T04:48:01.609" v="225" actId="255"/>
        <pc:sldMkLst>
          <pc:docMk/>
          <pc:sldMk cId="2091947663" sldId="629"/>
        </pc:sldMkLst>
        <pc:spChg chg="mod">
          <ac:chgData name="Arbie Sta. Maria" userId="f3148812-4228-411f-bf9f-5a2561256554" providerId="ADAL" clId="{86B33755-CC5E-49F9-8482-3C9F4AC1A993}" dt="2023-01-12T04:43:32.473" v="151" actId="20577"/>
          <ac:spMkLst>
            <pc:docMk/>
            <pc:sldMk cId="2091947663" sldId="629"/>
            <ac:spMk id="3" creationId="{042D9E7B-D1BB-4A59-8D12-11E6C2FA55AC}"/>
          </ac:spMkLst>
        </pc:spChg>
        <pc:graphicFrameChg chg="mod modGraphic">
          <ac:chgData name="Arbie Sta. Maria" userId="f3148812-4228-411f-bf9f-5a2561256554" providerId="ADAL" clId="{86B33755-CC5E-49F9-8482-3C9F4AC1A993}" dt="2023-01-12T04:48:01.609" v="225" actId="255"/>
          <ac:graphicFrameMkLst>
            <pc:docMk/>
            <pc:sldMk cId="2091947663" sldId="629"/>
            <ac:graphicFrameMk id="2" creationId="{2BF497B1-BBE1-B0B4-3977-6D3ABFC3FCC8}"/>
          </ac:graphicFrameMkLst>
        </pc:graphicFrameChg>
      </pc:sldChg>
      <pc:sldChg chg="modSp add mod">
        <pc:chgData name="Arbie Sta. Maria" userId="f3148812-4228-411f-bf9f-5a2561256554" providerId="ADAL" clId="{86B33755-CC5E-49F9-8482-3C9F4AC1A993}" dt="2023-01-12T04:47:52.529" v="224" actId="255"/>
        <pc:sldMkLst>
          <pc:docMk/>
          <pc:sldMk cId="457312991" sldId="630"/>
        </pc:sldMkLst>
        <pc:graphicFrameChg chg="mod modGraphic">
          <ac:chgData name="Arbie Sta. Maria" userId="f3148812-4228-411f-bf9f-5a2561256554" providerId="ADAL" clId="{86B33755-CC5E-49F9-8482-3C9F4AC1A993}" dt="2023-01-12T04:47:52.529" v="224" actId="255"/>
          <ac:graphicFrameMkLst>
            <pc:docMk/>
            <pc:sldMk cId="457312991" sldId="630"/>
            <ac:graphicFrameMk id="2" creationId="{2BF497B1-BBE1-B0B4-3977-6D3ABFC3FCC8}"/>
          </ac:graphicFrameMkLst>
        </pc:graphicFrameChg>
      </pc:sldChg>
      <pc:sldChg chg="modSp add mod">
        <pc:chgData name="Arbie Sta. Maria" userId="f3148812-4228-411f-bf9f-5a2561256554" providerId="ADAL" clId="{86B33755-CC5E-49F9-8482-3C9F4AC1A993}" dt="2023-01-12T04:48:49.786" v="231" actId="207"/>
        <pc:sldMkLst>
          <pc:docMk/>
          <pc:sldMk cId="3172214488" sldId="631"/>
        </pc:sldMkLst>
        <pc:spChg chg="mod">
          <ac:chgData name="Arbie Sta. Maria" userId="f3148812-4228-411f-bf9f-5a2561256554" providerId="ADAL" clId="{86B33755-CC5E-49F9-8482-3C9F4AC1A993}" dt="2023-01-12T04:46:51.638" v="204"/>
          <ac:spMkLst>
            <pc:docMk/>
            <pc:sldMk cId="3172214488" sldId="631"/>
            <ac:spMk id="3" creationId="{042D9E7B-D1BB-4A59-8D12-11E6C2FA55AC}"/>
          </ac:spMkLst>
        </pc:spChg>
        <pc:graphicFrameChg chg="mod modGraphic">
          <ac:chgData name="Arbie Sta. Maria" userId="f3148812-4228-411f-bf9f-5a2561256554" providerId="ADAL" clId="{86B33755-CC5E-49F9-8482-3C9F4AC1A993}" dt="2023-01-12T04:48:49.786" v="231" actId="207"/>
          <ac:graphicFrameMkLst>
            <pc:docMk/>
            <pc:sldMk cId="3172214488" sldId="631"/>
            <ac:graphicFrameMk id="2" creationId="{2BF497B1-BBE1-B0B4-3977-6D3ABFC3FCC8}"/>
          </ac:graphicFrameMkLst>
        </pc:graphicFrameChg>
      </pc:sldChg>
      <pc:sldChg chg="modSp add mod ord">
        <pc:chgData name="Arbie Sta. Maria" userId="f3148812-4228-411f-bf9f-5a2561256554" providerId="ADAL" clId="{86B33755-CC5E-49F9-8482-3C9F4AC1A993}" dt="2023-01-12T04:48:31.030" v="229"/>
        <pc:sldMkLst>
          <pc:docMk/>
          <pc:sldMk cId="329953784" sldId="632"/>
        </pc:sldMkLst>
        <pc:graphicFrameChg chg="modGraphic">
          <ac:chgData name="Arbie Sta. Maria" userId="f3148812-4228-411f-bf9f-5a2561256554" providerId="ADAL" clId="{86B33755-CC5E-49F9-8482-3C9F4AC1A993}" dt="2023-01-12T04:48:25.841" v="227" actId="20577"/>
          <ac:graphicFrameMkLst>
            <pc:docMk/>
            <pc:sldMk cId="329953784" sldId="632"/>
            <ac:graphicFrameMk id="2" creationId="{2BF497B1-BBE1-B0B4-3977-6D3ABFC3FCC8}"/>
          </ac:graphicFrameMkLst>
        </pc:graphicFrameChg>
      </pc:sldChg>
      <pc:sldChg chg="modSp add">
        <pc:chgData name="Arbie Sta. Maria" userId="f3148812-4228-411f-bf9f-5a2561256554" providerId="ADAL" clId="{86B33755-CC5E-49F9-8482-3C9F4AC1A993}" dt="2023-01-12T04:50:12.786" v="236"/>
        <pc:sldMkLst>
          <pc:docMk/>
          <pc:sldMk cId="2757865320" sldId="633"/>
        </pc:sldMkLst>
        <pc:graphicFrameChg chg="mod">
          <ac:chgData name="Arbie Sta. Maria" userId="f3148812-4228-411f-bf9f-5a2561256554" providerId="ADAL" clId="{86B33755-CC5E-49F9-8482-3C9F4AC1A993}" dt="2023-01-12T04:50:12.786" v="236"/>
          <ac:graphicFrameMkLst>
            <pc:docMk/>
            <pc:sldMk cId="2757865320" sldId="633"/>
            <ac:graphicFrameMk id="2" creationId="{2BF497B1-BBE1-B0B4-3977-6D3ABFC3FCC8}"/>
          </ac:graphicFrameMkLst>
        </pc:graphicFrameChg>
      </pc:sldChg>
      <pc:sldChg chg="modSp add mod">
        <pc:chgData name="Arbie Sta. Maria" userId="f3148812-4228-411f-bf9f-5a2561256554" providerId="ADAL" clId="{86B33755-CC5E-49F9-8482-3C9F4AC1A993}" dt="2023-01-12T04:51:41.818" v="245" actId="20577"/>
        <pc:sldMkLst>
          <pc:docMk/>
          <pc:sldMk cId="2263469680" sldId="634"/>
        </pc:sldMkLst>
        <pc:graphicFrameChg chg="mod modGraphic">
          <ac:chgData name="Arbie Sta. Maria" userId="f3148812-4228-411f-bf9f-5a2561256554" providerId="ADAL" clId="{86B33755-CC5E-49F9-8482-3C9F4AC1A993}" dt="2023-01-12T04:51:41.818" v="245" actId="20577"/>
          <ac:graphicFrameMkLst>
            <pc:docMk/>
            <pc:sldMk cId="2263469680" sldId="634"/>
            <ac:graphicFrameMk id="2" creationId="{2BF497B1-BBE1-B0B4-3977-6D3ABFC3FCC8}"/>
          </ac:graphicFrameMkLst>
        </pc:graphicFrameChg>
      </pc:sldChg>
      <pc:sldChg chg="modSp add mod">
        <pc:chgData name="Arbie Sta. Maria" userId="f3148812-4228-411f-bf9f-5a2561256554" providerId="ADAL" clId="{86B33755-CC5E-49F9-8482-3C9F4AC1A993}" dt="2023-01-12T04:51:45.134" v="246" actId="20577"/>
        <pc:sldMkLst>
          <pc:docMk/>
          <pc:sldMk cId="3183167998" sldId="635"/>
        </pc:sldMkLst>
        <pc:graphicFrameChg chg="modGraphic">
          <ac:chgData name="Arbie Sta. Maria" userId="f3148812-4228-411f-bf9f-5a2561256554" providerId="ADAL" clId="{86B33755-CC5E-49F9-8482-3C9F4AC1A993}" dt="2023-01-12T04:51:45.134" v="246" actId="20577"/>
          <ac:graphicFrameMkLst>
            <pc:docMk/>
            <pc:sldMk cId="3183167998" sldId="635"/>
            <ac:graphicFrameMk id="2" creationId="{2BF497B1-BBE1-B0B4-3977-6D3ABFC3FCC8}"/>
          </ac:graphicFrameMkLst>
        </pc:graphicFrameChg>
      </pc:sldChg>
      <pc:sldChg chg="modSp add">
        <pc:chgData name="Arbie Sta. Maria" userId="f3148812-4228-411f-bf9f-5a2561256554" providerId="ADAL" clId="{86B33755-CC5E-49F9-8482-3C9F4AC1A993}" dt="2023-01-12T04:52:18.657" v="249"/>
        <pc:sldMkLst>
          <pc:docMk/>
          <pc:sldMk cId="1664740939" sldId="636"/>
        </pc:sldMkLst>
        <pc:graphicFrameChg chg="mod">
          <ac:chgData name="Arbie Sta. Maria" userId="f3148812-4228-411f-bf9f-5a2561256554" providerId="ADAL" clId="{86B33755-CC5E-49F9-8482-3C9F4AC1A993}" dt="2023-01-12T04:52:18.657" v="249"/>
          <ac:graphicFrameMkLst>
            <pc:docMk/>
            <pc:sldMk cId="1664740939" sldId="636"/>
            <ac:graphicFrameMk id="2" creationId="{2BF497B1-BBE1-B0B4-3977-6D3ABFC3FCC8}"/>
          </ac:graphicFrameMkLst>
        </pc:graphicFrameChg>
      </pc:sldChg>
      <pc:sldChg chg="modSp add mod">
        <pc:chgData name="Arbie Sta. Maria" userId="f3148812-4228-411f-bf9f-5a2561256554" providerId="ADAL" clId="{86B33755-CC5E-49F9-8482-3C9F4AC1A993}" dt="2023-01-12T04:53:24.552" v="260" actId="20577"/>
        <pc:sldMkLst>
          <pc:docMk/>
          <pc:sldMk cId="4070620436" sldId="637"/>
        </pc:sldMkLst>
        <pc:graphicFrameChg chg="mod modGraphic">
          <ac:chgData name="Arbie Sta. Maria" userId="f3148812-4228-411f-bf9f-5a2561256554" providerId="ADAL" clId="{86B33755-CC5E-49F9-8482-3C9F4AC1A993}" dt="2023-01-12T04:53:24.552" v="260" actId="20577"/>
          <ac:graphicFrameMkLst>
            <pc:docMk/>
            <pc:sldMk cId="4070620436" sldId="637"/>
            <ac:graphicFrameMk id="2" creationId="{2BF497B1-BBE1-B0B4-3977-6D3ABFC3FCC8}"/>
          </ac:graphicFrameMkLst>
        </pc:graphicFrameChg>
      </pc:sldChg>
      <pc:sldChg chg="modSp add">
        <pc:chgData name="Arbie Sta. Maria" userId="f3148812-4228-411f-bf9f-5a2561256554" providerId="ADAL" clId="{86B33755-CC5E-49F9-8482-3C9F4AC1A993}" dt="2023-01-12T04:53:45.288" v="262"/>
        <pc:sldMkLst>
          <pc:docMk/>
          <pc:sldMk cId="462614026" sldId="638"/>
        </pc:sldMkLst>
        <pc:graphicFrameChg chg="mod">
          <ac:chgData name="Arbie Sta. Maria" userId="f3148812-4228-411f-bf9f-5a2561256554" providerId="ADAL" clId="{86B33755-CC5E-49F9-8482-3C9F4AC1A993}" dt="2023-01-12T04:53:45.288" v="262"/>
          <ac:graphicFrameMkLst>
            <pc:docMk/>
            <pc:sldMk cId="462614026" sldId="638"/>
            <ac:graphicFrameMk id="2" creationId="{2BF497B1-BBE1-B0B4-3977-6D3ABFC3FCC8}"/>
          </ac:graphicFrameMkLst>
        </pc:graphicFrameChg>
      </pc:sldChg>
      <pc:sldChg chg="modSp add mod">
        <pc:chgData name="Arbie Sta. Maria" userId="f3148812-4228-411f-bf9f-5a2561256554" providerId="ADAL" clId="{86B33755-CC5E-49F9-8482-3C9F4AC1A993}" dt="2023-01-12T04:53:31.395" v="261" actId="20577"/>
        <pc:sldMkLst>
          <pc:docMk/>
          <pc:sldMk cId="1094468965" sldId="639"/>
        </pc:sldMkLst>
        <pc:graphicFrameChg chg="modGraphic">
          <ac:chgData name="Arbie Sta. Maria" userId="f3148812-4228-411f-bf9f-5a2561256554" providerId="ADAL" clId="{86B33755-CC5E-49F9-8482-3C9F4AC1A993}" dt="2023-01-12T04:53:31.395" v="261" actId="20577"/>
          <ac:graphicFrameMkLst>
            <pc:docMk/>
            <pc:sldMk cId="1094468965" sldId="639"/>
            <ac:graphicFrameMk id="2" creationId="{2BF497B1-BBE1-B0B4-3977-6D3ABFC3FCC8}"/>
          </ac:graphicFrameMkLst>
        </pc:graphicFrameChg>
      </pc:sldChg>
      <pc:sldChg chg="modSp add mod">
        <pc:chgData name="Arbie Sta. Maria" userId="f3148812-4228-411f-bf9f-5a2561256554" providerId="ADAL" clId="{86B33755-CC5E-49F9-8482-3C9F4AC1A993}" dt="2023-01-12T04:58:20.121" v="289" actId="14826"/>
        <pc:sldMkLst>
          <pc:docMk/>
          <pc:sldMk cId="2690558084" sldId="640"/>
        </pc:sldMkLst>
        <pc:spChg chg="mod">
          <ac:chgData name="Arbie Sta. Maria" userId="f3148812-4228-411f-bf9f-5a2561256554" providerId="ADAL" clId="{86B33755-CC5E-49F9-8482-3C9F4AC1A993}" dt="2023-01-12T04:57:53.881" v="288"/>
          <ac:spMkLst>
            <pc:docMk/>
            <pc:sldMk cId="2690558084" sldId="640"/>
            <ac:spMk id="3" creationId="{042D9E7B-D1BB-4A59-8D12-11E6C2FA55AC}"/>
          </ac:spMkLst>
        </pc:spChg>
        <pc:picChg chg="mod">
          <ac:chgData name="Arbie Sta. Maria" userId="f3148812-4228-411f-bf9f-5a2561256554" providerId="ADAL" clId="{86B33755-CC5E-49F9-8482-3C9F4AC1A993}" dt="2023-01-12T04:58:20.121" v="289" actId="14826"/>
          <ac:picMkLst>
            <pc:docMk/>
            <pc:sldMk cId="2690558084" sldId="640"/>
            <ac:picMk id="7" creationId="{5EFF0B8F-D7A9-44F8-A986-6EA9CE0EB1C6}"/>
          </ac:picMkLst>
        </pc:picChg>
      </pc:sldChg>
      <pc:sldChg chg="addSp delSp modSp add mod">
        <pc:chgData name="Arbie Sta. Maria" userId="f3148812-4228-411f-bf9f-5a2561256554" providerId="ADAL" clId="{86B33755-CC5E-49F9-8482-3C9F4AC1A993}" dt="2023-01-12T05:04:14.803" v="338" actId="207"/>
        <pc:sldMkLst>
          <pc:docMk/>
          <pc:sldMk cId="3905456026" sldId="641"/>
        </pc:sldMkLst>
        <pc:spChg chg="del">
          <ac:chgData name="Arbie Sta. Maria" userId="f3148812-4228-411f-bf9f-5a2561256554" providerId="ADAL" clId="{86B33755-CC5E-49F9-8482-3C9F4AC1A993}" dt="2023-01-12T05:03:11.560" v="328" actId="478"/>
          <ac:spMkLst>
            <pc:docMk/>
            <pc:sldMk cId="3905456026" sldId="641"/>
            <ac:spMk id="2" creationId="{70AB3EF6-BB7D-4D73-9C21-731770A78952}"/>
          </ac:spMkLst>
        </pc:spChg>
        <pc:spChg chg="add del mod">
          <ac:chgData name="Arbie Sta. Maria" userId="f3148812-4228-411f-bf9f-5a2561256554" providerId="ADAL" clId="{86B33755-CC5E-49F9-8482-3C9F4AC1A993}" dt="2023-01-12T05:03:13.226" v="329" actId="478"/>
          <ac:spMkLst>
            <pc:docMk/>
            <pc:sldMk cId="3905456026" sldId="641"/>
            <ac:spMk id="8" creationId="{8385F7E0-87D1-BAF1-C7BF-5E54E2100960}"/>
          </ac:spMkLst>
        </pc:spChg>
        <pc:graphicFrameChg chg="mod">
          <ac:chgData name="Arbie Sta. Maria" userId="f3148812-4228-411f-bf9f-5a2561256554" providerId="ADAL" clId="{86B33755-CC5E-49F9-8482-3C9F4AC1A993}" dt="2023-01-12T05:04:14.803" v="338" actId="207"/>
          <ac:graphicFrameMkLst>
            <pc:docMk/>
            <pc:sldMk cId="3905456026" sldId="641"/>
            <ac:graphicFrameMk id="7" creationId="{1A590050-E585-4AF8-96FF-44CEC3D73E61}"/>
          </ac:graphicFrameMkLst>
        </pc:graphicFrameChg>
      </pc:sldChg>
      <pc:sldChg chg="modSp add mod">
        <pc:chgData name="Arbie Sta. Maria" userId="f3148812-4228-411f-bf9f-5a2561256554" providerId="ADAL" clId="{86B33755-CC5E-49F9-8482-3C9F4AC1A993}" dt="2023-01-12T05:14:10.482" v="387" actId="732"/>
        <pc:sldMkLst>
          <pc:docMk/>
          <pc:sldMk cId="2542351721" sldId="642"/>
        </pc:sldMkLst>
        <pc:spChg chg="mod">
          <ac:chgData name="Arbie Sta. Maria" userId="f3148812-4228-411f-bf9f-5a2561256554" providerId="ADAL" clId="{86B33755-CC5E-49F9-8482-3C9F4AC1A993}" dt="2023-01-12T05:13:13.235" v="377" actId="20577"/>
          <ac:spMkLst>
            <pc:docMk/>
            <pc:sldMk cId="2542351721" sldId="642"/>
            <ac:spMk id="3" creationId="{042D9E7B-D1BB-4A59-8D12-11E6C2FA55AC}"/>
          </ac:spMkLst>
        </pc:spChg>
        <pc:picChg chg="mod modCrop">
          <ac:chgData name="Arbie Sta. Maria" userId="f3148812-4228-411f-bf9f-5a2561256554" providerId="ADAL" clId="{86B33755-CC5E-49F9-8482-3C9F4AC1A993}" dt="2023-01-12T05:14:10.482" v="387" actId="732"/>
          <ac:picMkLst>
            <pc:docMk/>
            <pc:sldMk cId="2542351721" sldId="642"/>
            <ac:picMk id="7" creationId="{58B9E142-28FD-4EEB-B3F0-E48F8F1C157F}"/>
          </ac:picMkLst>
        </pc:picChg>
      </pc:sldChg>
      <pc:sldChg chg="add del">
        <pc:chgData name="Arbie Sta. Maria" userId="f3148812-4228-411f-bf9f-5a2561256554" providerId="ADAL" clId="{86B33755-CC5E-49F9-8482-3C9F4AC1A993}" dt="2023-01-12T05:19:41.584" v="429" actId="47"/>
        <pc:sldMkLst>
          <pc:docMk/>
          <pc:sldMk cId="2176393820" sldId="643"/>
        </pc:sldMkLst>
      </pc:sldChg>
      <pc:sldChg chg="modSp add">
        <pc:chgData name="Arbie Sta. Maria" userId="f3148812-4228-411f-bf9f-5a2561256554" providerId="ADAL" clId="{86B33755-CC5E-49F9-8482-3C9F4AC1A993}" dt="2023-01-12T05:19:32.491" v="428"/>
        <pc:sldMkLst>
          <pc:docMk/>
          <pc:sldMk cId="2173459918" sldId="644"/>
        </pc:sldMkLst>
        <pc:graphicFrameChg chg="mod">
          <ac:chgData name="Arbie Sta. Maria" userId="f3148812-4228-411f-bf9f-5a2561256554" providerId="ADAL" clId="{86B33755-CC5E-49F9-8482-3C9F4AC1A993}" dt="2023-01-12T05:19:32.491" v="428"/>
          <ac:graphicFrameMkLst>
            <pc:docMk/>
            <pc:sldMk cId="2173459918" sldId="644"/>
            <ac:graphicFrameMk id="6" creationId="{C169B6A6-05AD-44AC-B65F-7C34FF915583}"/>
          </ac:graphicFrameMkLst>
        </pc:graphicFrameChg>
      </pc:sldChg>
      <pc:sldChg chg="modSp add mod">
        <pc:chgData name="Arbie Sta. Maria" userId="f3148812-4228-411f-bf9f-5a2561256554" providerId="ADAL" clId="{86B33755-CC5E-49F9-8482-3C9F4AC1A993}" dt="2023-01-12T05:20:32.480" v="436" actId="1076"/>
        <pc:sldMkLst>
          <pc:docMk/>
          <pc:sldMk cId="3814043156" sldId="645"/>
        </pc:sldMkLst>
        <pc:spChg chg="mod">
          <ac:chgData name="Arbie Sta. Maria" userId="f3148812-4228-411f-bf9f-5a2561256554" providerId="ADAL" clId="{86B33755-CC5E-49F9-8482-3C9F4AC1A993}" dt="2023-01-12T05:20:32.480" v="436" actId="1076"/>
          <ac:spMkLst>
            <pc:docMk/>
            <pc:sldMk cId="3814043156" sldId="645"/>
            <ac:spMk id="3" creationId="{042D9E7B-D1BB-4A59-8D12-11E6C2FA55AC}"/>
          </ac:spMkLst>
        </pc:spChg>
        <pc:graphicFrameChg chg="mod modGraphic">
          <ac:chgData name="Arbie Sta. Maria" userId="f3148812-4228-411f-bf9f-5a2561256554" providerId="ADAL" clId="{86B33755-CC5E-49F9-8482-3C9F4AC1A993}" dt="2023-01-12T05:20:31.550" v="435" actId="12385"/>
          <ac:graphicFrameMkLst>
            <pc:docMk/>
            <pc:sldMk cId="3814043156" sldId="645"/>
            <ac:graphicFrameMk id="6" creationId="{C169B6A6-05AD-44AC-B65F-7C34FF915583}"/>
          </ac:graphicFrameMkLst>
        </pc:graphicFrameChg>
      </pc:sldChg>
      <pc:sldChg chg="modSp add mod">
        <pc:chgData name="Arbie Sta. Maria" userId="f3148812-4228-411f-bf9f-5a2561256554" providerId="ADAL" clId="{86B33755-CC5E-49F9-8482-3C9F4AC1A993}" dt="2023-01-12T05:26:12.218" v="471" actId="18131"/>
        <pc:sldMkLst>
          <pc:docMk/>
          <pc:sldMk cId="3683587793" sldId="646"/>
        </pc:sldMkLst>
        <pc:spChg chg="mod">
          <ac:chgData name="Arbie Sta. Maria" userId="f3148812-4228-411f-bf9f-5a2561256554" providerId="ADAL" clId="{86B33755-CC5E-49F9-8482-3C9F4AC1A993}" dt="2023-01-12T05:25:48.216" v="466"/>
          <ac:spMkLst>
            <pc:docMk/>
            <pc:sldMk cId="3683587793" sldId="646"/>
            <ac:spMk id="3" creationId="{042D9E7B-D1BB-4A59-8D12-11E6C2FA55AC}"/>
          </ac:spMkLst>
        </pc:spChg>
        <pc:picChg chg="mod modCrop">
          <ac:chgData name="Arbie Sta. Maria" userId="f3148812-4228-411f-bf9f-5a2561256554" providerId="ADAL" clId="{86B33755-CC5E-49F9-8482-3C9F4AC1A993}" dt="2023-01-12T05:26:12.218" v="471" actId="18131"/>
          <ac:picMkLst>
            <pc:docMk/>
            <pc:sldMk cId="3683587793" sldId="646"/>
            <ac:picMk id="7" creationId="{5EFF0B8F-D7A9-44F8-A986-6EA9CE0EB1C6}"/>
          </ac:picMkLst>
        </pc:picChg>
      </pc:sldChg>
      <pc:sldChg chg="addSp delSp modSp add mod ord">
        <pc:chgData name="Arbie Sta. Maria" userId="f3148812-4228-411f-bf9f-5a2561256554" providerId="ADAL" clId="{86B33755-CC5E-49F9-8482-3C9F4AC1A993}" dt="2023-01-12T05:41:05.870" v="541" actId="18131"/>
        <pc:sldMkLst>
          <pc:docMk/>
          <pc:sldMk cId="1022669008" sldId="647"/>
        </pc:sldMkLst>
        <pc:spChg chg="add del mod">
          <ac:chgData name="Arbie Sta. Maria" userId="f3148812-4228-411f-bf9f-5a2561256554" providerId="ADAL" clId="{86B33755-CC5E-49F9-8482-3C9F4AC1A993}" dt="2023-01-12T05:40:16.753" v="533" actId="478"/>
          <ac:spMkLst>
            <pc:docMk/>
            <pc:sldMk cId="1022669008" sldId="647"/>
            <ac:spMk id="2" creationId="{0E6C99A9-285C-B124-E6B9-17BD697B8E89}"/>
          </ac:spMkLst>
        </pc:spChg>
        <pc:spChg chg="mod">
          <ac:chgData name="Arbie Sta. Maria" userId="f3148812-4228-411f-bf9f-5a2561256554" providerId="ADAL" clId="{86B33755-CC5E-49F9-8482-3C9F4AC1A993}" dt="2023-01-12T05:40:21.981" v="535"/>
          <ac:spMkLst>
            <pc:docMk/>
            <pc:sldMk cId="1022669008" sldId="647"/>
            <ac:spMk id="3" creationId="{042D9E7B-D1BB-4A59-8D12-11E6C2FA55AC}"/>
          </ac:spMkLst>
        </pc:spChg>
        <pc:spChg chg="add del mod">
          <ac:chgData name="Arbie Sta. Maria" userId="f3148812-4228-411f-bf9f-5a2561256554" providerId="ADAL" clId="{86B33755-CC5E-49F9-8482-3C9F4AC1A993}" dt="2023-01-12T05:40:18.151" v="534" actId="478"/>
          <ac:spMkLst>
            <pc:docMk/>
            <pc:sldMk cId="1022669008" sldId="647"/>
            <ac:spMk id="8" creationId="{13776D2B-862E-E682-B1F2-DA738E572C32}"/>
          </ac:spMkLst>
        </pc:spChg>
        <pc:picChg chg="mod modCrop">
          <ac:chgData name="Arbie Sta. Maria" userId="f3148812-4228-411f-bf9f-5a2561256554" providerId="ADAL" clId="{86B33755-CC5E-49F9-8482-3C9F4AC1A993}" dt="2023-01-12T05:41:05.870" v="541" actId="18131"/>
          <ac:picMkLst>
            <pc:docMk/>
            <pc:sldMk cId="1022669008" sldId="647"/>
            <ac:picMk id="7" creationId="{58B9E142-28FD-4EEB-B3F0-E48F8F1C157F}"/>
          </ac:picMkLst>
        </pc:picChg>
      </pc:sldChg>
      <pc:sldChg chg="modSp add mod">
        <pc:chgData name="Arbie Sta. Maria" userId="f3148812-4228-411f-bf9f-5a2561256554" providerId="ADAL" clId="{86B33755-CC5E-49F9-8482-3C9F4AC1A993}" dt="2023-01-12T05:50:07.551" v="625" actId="1076"/>
        <pc:sldMkLst>
          <pc:docMk/>
          <pc:sldMk cId="199676456" sldId="648"/>
        </pc:sldMkLst>
        <pc:spChg chg="mod">
          <ac:chgData name="Arbie Sta. Maria" userId="f3148812-4228-411f-bf9f-5a2561256554" providerId="ADAL" clId="{86B33755-CC5E-49F9-8482-3C9F4AC1A993}" dt="2023-01-12T05:49:19.551" v="620"/>
          <ac:spMkLst>
            <pc:docMk/>
            <pc:sldMk cId="199676456" sldId="648"/>
            <ac:spMk id="3" creationId="{042D9E7B-D1BB-4A59-8D12-11E6C2FA55AC}"/>
          </ac:spMkLst>
        </pc:spChg>
        <pc:picChg chg="mod modCrop">
          <ac:chgData name="Arbie Sta. Maria" userId="f3148812-4228-411f-bf9f-5a2561256554" providerId="ADAL" clId="{86B33755-CC5E-49F9-8482-3C9F4AC1A993}" dt="2023-01-12T05:50:07.551" v="625" actId="1076"/>
          <ac:picMkLst>
            <pc:docMk/>
            <pc:sldMk cId="199676456" sldId="648"/>
            <ac:picMk id="7" creationId="{58B9E142-28FD-4EEB-B3F0-E48F8F1C157F}"/>
          </ac:picMkLst>
        </pc:picChg>
      </pc:sldChg>
      <pc:sldChg chg="modSp add del mod">
        <pc:chgData name="Arbie Sta. Maria" userId="f3148812-4228-411f-bf9f-5a2561256554" providerId="ADAL" clId="{86B33755-CC5E-49F9-8482-3C9F4AC1A993}" dt="2023-01-12T05:42:47.568" v="555" actId="47"/>
        <pc:sldMkLst>
          <pc:docMk/>
          <pc:sldMk cId="1091876740" sldId="648"/>
        </pc:sldMkLst>
        <pc:spChg chg="mod">
          <ac:chgData name="Arbie Sta. Maria" userId="f3148812-4228-411f-bf9f-5a2561256554" providerId="ADAL" clId="{86B33755-CC5E-49F9-8482-3C9F4AC1A993}" dt="2023-01-12T05:42:42.823" v="554" actId="27636"/>
          <ac:spMkLst>
            <pc:docMk/>
            <pc:sldMk cId="1091876740" sldId="648"/>
            <ac:spMk id="3" creationId="{042D9E7B-D1BB-4A59-8D12-11E6C2FA55AC}"/>
          </ac:spMkLst>
        </pc:spChg>
      </pc:sldChg>
    </pc:docChg>
  </pc:docChgLst>
  <pc:docChgLst>
    <pc:chgData name="Ayan Daluz" userId="befa8149-c6af-46c9-b27d-15d84abc302f" providerId="ADAL" clId="{AF1758FD-F246-4AB6-BB94-1A053C078054}"/>
    <pc:docChg chg="modSld">
      <pc:chgData name="Ayan Daluz" userId="befa8149-c6af-46c9-b27d-15d84abc302f" providerId="ADAL" clId="{AF1758FD-F246-4AB6-BB94-1A053C078054}" dt="2023-04-14T02:05:48.706" v="8"/>
      <pc:docMkLst>
        <pc:docMk/>
      </pc:docMkLst>
      <pc:sldChg chg="modSp mod modCm">
        <pc:chgData name="Ayan Daluz" userId="befa8149-c6af-46c9-b27d-15d84abc302f" providerId="ADAL" clId="{AF1758FD-F246-4AB6-BB94-1A053C078054}" dt="2023-04-14T02:03:46.918" v="1"/>
        <pc:sldMkLst>
          <pc:docMk/>
          <pc:sldMk cId="2474872708" sldId="486"/>
        </pc:sldMkLst>
        <pc:spChg chg="mod">
          <ac:chgData name="Ayan Daluz" userId="befa8149-c6af-46c9-b27d-15d84abc302f" providerId="ADAL" clId="{AF1758FD-F246-4AB6-BB94-1A053C078054}" dt="2023-04-14T02:03:42.555" v="0" actId="13926"/>
          <ac:spMkLst>
            <pc:docMk/>
            <pc:sldMk cId="2474872708" sldId="486"/>
            <ac:spMk id="2" creationId="{0631258E-42A2-4A96-A264-9BF3D41554F8}"/>
          </ac:spMkLst>
        </pc:spChg>
      </pc:sldChg>
      <pc:sldChg chg="modCm">
        <pc:chgData name="Ayan Daluz" userId="befa8149-c6af-46c9-b27d-15d84abc302f" providerId="ADAL" clId="{AF1758FD-F246-4AB6-BB94-1A053C078054}" dt="2023-04-14T02:04:17.056" v="2"/>
        <pc:sldMkLst>
          <pc:docMk/>
          <pc:sldMk cId="535579539" sldId="558"/>
        </pc:sldMkLst>
      </pc:sldChg>
      <pc:sldChg chg="modSp mod modCm">
        <pc:chgData name="Ayan Daluz" userId="befa8149-c6af-46c9-b27d-15d84abc302f" providerId="ADAL" clId="{AF1758FD-F246-4AB6-BB94-1A053C078054}" dt="2023-04-14T02:04:51.214" v="4"/>
        <pc:sldMkLst>
          <pc:docMk/>
          <pc:sldMk cId="2837185258" sldId="582"/>
        </pc:sldMkLst>
        <pc:spChg chg="mod">
          <ac:chgData name="Ayan Daluz" userId="befa8149-c6af-46c9-b27d-15d84abc302f" providerId="ADAL" clId="{AF1758FD-F246-4AB6-BB94-1A053C078054}" dt="2023-04-14T02:04:35.581" v="3" actId="13926"/>
          <ac:spMkLst>
            <pc:docMk/>
            <pc:sldMk cId="2837185258" sldId="582"/>
            <ac:spMk id="2" creationId="{0631258E-42A2-4A96-A264-9BF3D41554F8}"/>
          </ac:spMkLst>
        </pc:spChg>
      </pc:sldChg>
      <pc:sldChg chg="modCm">
        <pc:chgData name="Ayan Daluz" userId="befa8149-c6af-46c9-b27d-15d84abc302f" providerId="ADAL" clId="{AF1758FD-F246-4AB6-BB94-1A053C078054}" dt="2023-04-14T02:05:14.123" v="5"/>
        <pc:sldMkLst>
          <pc:docMk/>
          <pc:sldMk cId="2242289777" sldId="591"/>
        </pc:sldMkLst>
      </pc:sldChg>
      <pc:sldChg chg="modCm">
        <pc:chgData name="Ayan Daluz" userId="befa8149-c6af-46c9-b27d-15d84abc302f" providerId="ADAL" clId="{AF1758FD-F246-4AB6-BB94-1A053C078054}" dt="2023-04-14T02:05:29.552" v="6"/>
        <pc:sldMkLst>
          <pc:docMk/>
          <pc:sldMk cId="3104348881" sldId="601"/>
        </pc:sldMkLst>
      </pc:sldChg>
      <pc:sldChg chg="modSp mod modCm">
        <pc:chgData name="Ayan Daluz" userId="befa8149-c6af-46c9-b27d-15d84abc302f" providerId="ADAL" clId="{AF1758FD-F246-4AB6-BB94-1A053C078054}" dt="2023-04-14T02:05:48.706" v="8"/>
        <pc:sldMkLst>
          <pc:docMk/>
          <pc:sldMk cId="3542608904" sldId="607"/>
        </pc:sldMkLst>
        <pc:spChg chg="mod">
          <ac:chgData name="Ayan Daluz" userId="befa8149-c6af-46c9-b27d-15d84abc302f" providerId="ADAL" clId="{AF1758FD-F246-4AB6-BB94-1A053C078054}" dt="2023-04-14T02:05:43.880" v="7" actId="13926"/>
          <ac:spMkLst>
            <pc:docMk/>
            <pc:sldMk cId="3542608904" sldId="607"/>
            <ac:spMk id="2" creationId="{0631258E-42A2-4A96-A264-9BF3D41554F8}"/>
          </ac:spMkLst>
        </pc:spChg>
      </pc:sldChg>
    </pc:docChg>
  </pc:docChgLst>
  <pc:docChgLst>
    <pc:chgData name="Dan Cutamora" userId="9c51e5b2-88af-475d-a96e-a62e0e005cbc" providerId="ADAL" clId="{6424920F-C71C-40C0-BF66-DEBFDE108674}"/>
    <pc:docChg chg="custSel modSld">
      <pc:chgData name="Dan Cutamora" userId="9c51e5b2-88af-475d-a96e-a62e0e005cbc" providerId="ADAL" clId="{6424920F-C71C-40C0-BF66-DEBFDE108674}" dt="2023-01-09T05:52:42.488" v="8"/>
      <pc:docMkLst>
        <pc:docMk/>
      </pc:docMkLst>
      <pc:sldChg chg="delSp mod">
        <pc:chgData name="Dan Cutamora" userId="9c51e5b2-88af-475d-a96e-a62e0e005cbc" providerId="ADAL" clId="{6424920F-C71C-40C0-BF66-DEBFDE108674}" dt="2023-01-09T05:51:21.160" v="0" actId="478"/>
        <pc:sldMkLst>
          <pc:docMk/>
          <pc:sldMk cId="17881144" sldId="514"/>
        </pc:sldMkLst>
        <pc:spChg chg="del">
          <ac:chgData name="Dan Cutamora" userId="9c51e5b2-88af-475d-a96e-a62e0e005cbc" providerId="ADAL" clId="{6424920F-C71C-40C0-BF66-DEBFDE108674}" dt="2023-01-09T05:51:21.160" v="0" actId="478"/>
          <ac:spMkLst>
            <pc:docMk/>
            <pc:sldMk cId="17881144" sldId="514"/>
            <ac:spMk id="2" creationId="{70AB3EF6-BB7D-4D73-9C21-731770A78952}"/>
          </ac:spMkLst>
        </pc:spChg>
      </pc:sldChg>
      <pc:sldChg chg="delCm">
        <pc:chgData name="Dan Cutamora" userId="9c51e5b2-88af-475d-a96e-a62e0e005cbc" providerId="ADAL" clId="{6424920F-C71C-40C0-BF66-DEBFDE108674}" dt="2023-01-09T05:52:35.434" v="7"/>
        <pc:sldMkLst>
          <pc:docMk/>
          <pc:sldMk cId="2188793665" sldId="520"/>
        </pc:sldMkLst>
      </pc:sldChg>
      <pc:sldChg chg="delCm">
        <pc:chgData name="Dan Cutamora" userId="9c51e5b2-88af-475d-a96e-a62e0e005cbc" providerId="ADAL" clId="{6424920F-C71C-40C0-BF66-DEBFDE108674}" dt="2023-01-09T05:52:10.581" v="2"/>
        <pc:sldMkLst>
          <pc:docMk/>
          <pc:sldMk cId="2242289777" sldId="591"/>
        </pc:sldMkLst>
      </pc:sldChg>
      <pc:sldChg chg="delCm">
        <pc:chgData name="Dan Cutamora" userId="9c51e5b2-88af-475d-a96e-a62e0e005cbc" providerId="ADAL" clId="{6424920F-C71C-40C0-BF66-DEBFDE108674}" dt="2023-01-09T05:52:13.548" v="3"/>
        <pc:sldMkLst>
          <pc:docMk/>
          <pc:sldMk cId="4227608383" sldId="592"/>
        </pc:sldMkLst>
      </pc:sldChg>
      <pc:sldChg chg="delCm">
        <pc:chgData name="Dan Cutamora" userId="9c51e5b2-88af-475d-a96e-a62e0e005cbc" providerId="ADAL" clId="{6424920F-C71C-40C0-BF66-DEBFDE108674}" dt="2023-01-09T05:52:16.332" v="4"/>
        <pc:sldMkLst>
          <pc:docMk/>
          <pc:sldMk cId="878589683" sldId="593"/>
        </pc:sldMkLst>
      </pc:sldChg>
      <pc:sldChg chg="delCm">
        <pc:chgData name="Dan Cutamora" userId="9c51e5b2-88af-475d-a96e-a62e0e005cbc" providerId="ADAL" clId="{6424920F-C71C-40C0-BF66-DEBFDE108674}" dt="2023-01-09T05:52:23.966" v="5"/>
        <pc:sldMkLst>
          <pc:docMk/>
          <pc:sldMk cId="3252135487" sldId="595"/>
        </pc:sldMkLst>
      </pc:sldChg>
      <pc:sldChg chg="delCm">
        <pc:chgData name="Dan Cutamora" userId="9c51e5b2-88af-475d-a96e-a62e0e005cbc" providerId="ADAL" clId="{6424920F-C71C-40C0-BF66-DEBFDE108674}" dt="2023-01-09T05:52:42.488" v="8"/>
        <pc:sldMkLst>
          <pc:docMk/>
          <pc:sldMk cId="4249262560" sldId="599"/>
        </pc:sldMkLst>
      </pc:sldChg>
      <pc:sldChg chg="delCm">
        <pc:chgData name="Dan Cutamora" userId="9c51e5b2-88af-475d-a96e-a62e0e005cbc" providerId="ADAL" clId="{6424920F-C71C-40C0-BF66-DEBFDE108674}" dt="2023-01-09T05:52:30.044" v="6"/>
        <pc:sldMkLst>
          <pc:docMk/>
          <pc:sldMk cId="3542608904" sldId="607"/>
        </pc:sldMkLst>
      </pc:sldChg>
      <pc:sldChg chg="delCm">
        <pc:chgData name="Dan Cutamora" userId="9c51e5b2-88af-475d-a96e-a62e0e005cbc" providerId="ADAL" clId="{6424920F-C71C-40C0-BF66-DEBFDE108674}" dt="2023-01-09T05:51:47.150" v="1"/>
        <pc:sldMkLst>
          <pc:docMk/>
          <pc:sldMk cId="1510799989" sldId="62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A4668-4537-43FD-BBB0-F68B5E9C2ED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3AC968B-93DD-4BC5-8EE4-7AEC7BA631C5}">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solidFill>
                <a:schemeClr val="bg1"/>
              </a:solidFill>
            </a:rPr>
            <a:t>An outline of the person’s goals, needs, and preferences</a:t>
          </a:r>
          <a:endParaRPr lang="en-AU" sz="2000" dirty="0">
            <a:solidFill>
              <a:schemeClr val="bg1"/>
            </a:solidFill>
          </a:endParaRPr>
        </a:p>
      </dgm:t>
    </dgm:pt>
    <dgm:pt modelId="{19B35DA7-42FD-4099-8B1A-77049D435C08}" type="parTrans" cxnId="{9A54690C-F309-4711-90E5-91430978D82A}">
      <dgm:prSet/>
      <dgm:spPr/>
      <dgm:t>
        <a:bodyPr/>
        <a:lstStyle/>
        <a:p>
          <a:pPr>
            <a:lnSpc>
              <a:spcPct val="114000"/>
            </a:lnSpc>
            <a:spcBef>
              <a:spcPts val="600"/>
            </a:spcBef>
            <a:spcAft>
              <a:spcPts val="600"/>
            </a:spcAft>
          </a:pPr>
          <a:endParaRPr lang="en-AU"/>
        </a:p>
      </dgm:t>
    </dgm:pt>
    <dgm:pt modelId="{2E87A2D5-4C58-4592-B2D0-4F2A20CF1D96}" type="sibTrans" cxnId="{9A54690C-F309-4711-90E5-91430978D82A}">
      <dgm:prSet/>
      <dgm:spPr/>
      <dgm:t>
        <a:bodyPr/>
        <a:lstStyle/>
        <a:p>
          <a:pPr>
            <a:lnSpc>
              <a:spcPct val="114000"/>
            </a:lnSpc>
            <a:spcBef>
              <a:spcPts val="600"/>
            </a:spcBef>
            <a:spcAft>
              <a:spcPts val="600"/>
            </a:spcAft>
          </a:pPr>
          <a:endParaRPr lang="en-AU"/>
        </a:p>
      </dgm:t>
    </dgm:pt>
    <dgm:pt modelId="{2D3F9213-9FA5-4A3F-A65D-4D3DA33EDE81}">
      <dgm:prSet custT="1"/>
      <dgm:spPr>
        <a:solidFill>
          <a:srgbClr val="3CBE99"/>
        </a:solidFill>
      </dgm:spPr>
      <dgm:t>
        <a:bodyPr/>
        <a:lstStyle/>
        <a:p>
          <a:pPr>
            <a:lnSpc>
              <a:spcPct val="114000"/>
            </a:lnSpc>
            <a:spcBef>
              <a:spcPts val="600"/>
            </a:spcBef>
            <a:spcAft>
              <a:spcPts val="600"/>
            </a:spcAft>
          </a:pPr>
          <a:r>
            <a:rPr lang="en-US" sz="2000" dirty="0">
              <a:solidFill>
                <a:schemeClr val="bg1"/>
              </a:solidFill>
            </a:rPr>
            <a:t>The support services that will be provided to address the goals and needs of the person</a:t>
          </a:r>
        </a:p>
      </dgm:t>
    </dgm:pt>
    <dgm:pt modelId="{FB8C302B-F9F0-46AE-8473-80A0DCF96A1E}" type="parTrans" cxnId="{25B3AC49-CD38-477D-9276-6C6C5AE7CD99}">
      <dgm:prSet/>
      <dgm:spPr/>
      <dgm:t>
        <a:bodyPr/>
        <a:lstStyle/>
        <a:p>
          <a:pPr>
            <a:lnSpc>
              <a:spcPct val="114000"/>
            </a:lnSpc>
            <a:spcBef>
              <a:spcPts val="600"/>
            </a:spcBef>
            <a:spcAft>
              <a:spcPts val="600"/>
            </a:spcAft>
          </a:pPr>
          <a:endParaRPr lang="en-AU"/>
        </a:p>
      </dgm:t>
    </dgm:pt>
    <dgm:pt modelId="{84D4ECF5-D332-4579-9214-8B4FBEB73961}" type="sibTrans" cxnId="{25B3AC49-CD38-477D-9276-6C6C5AE7CD99}">
      <dgm:prSet/>
      <dgm:spPr/>
      <dgm:t>
        <a:bodyPr/>
        <a:lstStyle/>
        <a:p>
          <a:pPr>
            <a:lnSpc>
              <a:spcPct val="114000"/>
            </a:lnSpc>
            <a:spcBef>
              <a:spcPts val="600"/>
            </a:spcBef>
            <a:spcAft>
              <a:spcPts val="600"/>
            </a:spcAft>
          </a:pPr>
          <a:endParaRPr lang="en-AU"/>
        </a:p>
      </dgm:t>
    </dgm:pt>
    <dgm:pt modelId="{CFC9BCAC-3FFC-4670-89D3-3B537F15E903}">
      <dgm:prSet custT="1"/>
      <dgm:spPr/>
      <dgm:t>
        <a:bodyPr/>
        <a:lstStyle/>
        <a:p>
          <a:pPr>
            <a:lnSpc>
              <a:spcPct val="114000"/>
            </a:lnSpc>
            <a:spcBef>
              <a:spcPts val="600"/>
            </a:spcBef>
            <a:spcAft>
              <a:spcPts val="600"/>
            </a:spcAft>
          </a:pPr>
          <a:r>
            <a:rPr lang="en-US" sz="2000" dirty="0">
              <a:solidFill>
                <a:schemeClr val="bg1"/>
              </a:solidFill>
            </a:rPr>
            <a:t>Who will provide the support services mentioned.</a:t>
          </a:r>
        </a:p>
      </dgm:t>
    </dgm:pt>
    <dgm:pt modelId="{A5432F24-DD7F-426E-A32B-0E65EE066F18}" type="parTrans" cxnId="{18351379-E5E0-473B-82E2-AC8D87AB02D4}">
      <dgm:prSet/>
      <dgm:spPr/>
      <dgm:t>
        <a:bodyPr/>
        <a:lstStyle/>
        <a:p>
          <a:pPr>
            <a:lnSpc>
              <a:spcPct val="114000"/>
            </a:lnSpc>
            <a:spcBef>
              <a:spcPts val="600"/>
            </a:spcBef>
            <a:spcAft>
              <a:spcPts val="600"/>
            </a:spcAft>
          </a:pPr>
          <a:endParaRPr lang="en-AU"/>
        </a:p>
      </dgm:t>
    </dgm:pt>
    <dgm:pt modelId="{99747A76-EF70-4E5D-8860-66C8A26D6BD5}" type="sibTrans" cxnId="{18351379-E5E0-473B-82E2-AC8D87AB02D4}">
      <dgm:prSet/>
      <dgm:spPr/>
      <dgm:t>
        <a:bodyPr/>
        <a:lstStyle/>
        <a:p>
          <a:pPr>
            <a:lnSpc>
              <a:spcPct val="114000"/>
            </a:lnSpc>
            <a:spcBef>
              <a:spcPts val="600"/>
            </a:spcBef>
            <a:spcAft>
              <a:spcPts val="600"/>
            </a:spcAft>
          </a:pPr>
          <a:endParaRPr lang="en-AU"/>
        </a:p>
      </dgm:t>
    </dgm:pt>
    <dgm:pt modelId="{CAFCEC67-633E-4B9C-B0EE-DC1A2A7CA885}" type="pres">
      <dgm:prSet presAssocID="{F98A4668-4537-43FD-BBB0-F68B5E9C2ED1}" presName="linear" presStyleCnt="0">
        <dgm:presLayoutVars>
          <dgm:animLvl val="lvl"/>
          <dgm:resizeHandles val="exact"/>
        </dgm:presLayoutVars>
      </dgm:prSet>
      <dgm:spPr/>
      <dgm:t>
        <a:bodyPr/>
        <a:lstStyle/>
        <a:p>
          <a:endParaRPr lang="en-US"/>
        </a:p>
      </dgm:t>
    </dgm:pt>
    <dgm:pt modelId="{105472D6-ABFC-4F42-B79A-5A9B883D4225}" type="pres">
      <dgm:prSet presAssocID="{43AC968B-93DD-4BC5-8EE4-7AEC7BA631C5}" presName="parentText" presStyleLbl="node1" presStyleIdx="0" presStyleCnt="3" custLinFactNeighborX="-304">
        <dgm:presLayoutVars>
          <dgm:chMax val="0"/>
          <dgm:bulletEnabled val="1"/>
        </dgm:presLayoutVars>
      </dgm:prSet>
      <dgm:spPr/>
      <dgm:t>
        <a:bodyPr/>
        <a:lstStyle/>
        <a:p>
          <a:endParaRPr lang="en-US"/>
        </a:p>
      </dgm:t>
    </dgm:pt>
    <dgm:pt modelId="{44726F14-1C05-4A38-B0ED-E1F2ECF28CAA}" type="pres">
      <dgm:prSet presAssocID="{2E87A2D5-4C58-4592-B2D0-4F2A20CF1D96}" presName="spacer" presStyleCnt="0"/>
      <dgm:spPr/>
    </dgm:pt>
    <dgm:pt modelId="{D506D165-8DF7-4F73-A3A8-07F33D369CB8}" type="pres">
      <dgm:prSet presAssocID="{2D3F9213-9FA5-4A3F-A65D-4D3DA33EDE81}" presName="parentText" presStyleLbl="node1" presStyleIdx="1" presStyleCnt="3">
        <dgm:presLayoutVars>
          <dgm:chMax val="0"/>
          <dgm:bulletEnabled val="1"/>
        </dgm:presLayoutVars>
      </dgm:prSet>
      <dgm:spPr/>
      <dgm:t>
        <a:bodyPr/>
        <a:lstStyle/>
        <a:p>
          <a:endParaRPr lang="en-US"/>
        </a:p>
      </dgm:t>
    </dgm:pt>
    <dgm:pt modelId="{5BD84882-86B4-4A4A-9297-7966C38DCB26}" type="pres">
      <dgm:prSet presAssocID="{84D4ECF5-D332-4579-9214-8B4FBEB73961}" presName="spacer" presStyleCnt="0"/>
      <dgm:spPr/>
    </dgm:pt>
    <dgm:pt modelId="{EBAA6D96-7BD1-4459-BE0B-CC932AB1537A}" type="pres">
      <dgm:prSet presAssocID="{CFC9BCAC-3FFC-4670-89D3-3B537F15E903}" presName="parentText" presStyleLbl="node1" presStyleIdx="2" presStyleCnt="3">
        <dgm:presLayoutVars>
          <dgm:chMax val="0"/>
          <dgm:bulletEnabled val="1"/>
        </dgm:presLayoutVars>
      </dgm:prSet>
      <dgm:spPr/>
      <dgm:t>
        <a:bodyPr/>
        <a:lstStyle/>
        <a:p>
          <a:endParaRPr lang="en-US"/>
        </a:p>
      </dgm:t>
    </dgm:pt>
  </dgm:ptLst>
  <dgm:cxnLst>
    <dgm:cxn modelId="{C94CE6A0-B67B-4D81-82F1-A3916A6176EC}" type="presOf" srcId="{CFC9BCAC-3FFC-4670-89D3-3B537F15E903}" destId="{EBAA6D96-7BD1-4459-BE0B-CC932AB1537A}" srcOrd="0" destOrd="0" presId="urn:microsoft.com/office/officeart/2005/8/layout/vList2"/>
    <dgm:cxn modelId="{18351379-E5E0-473B-82E2-AC8D87AB02D4}" srcId="{F98A4668-4537-43FD-BBB0-F68B5E9C2ED1}" destId="{CFC9BCAC-3FFC-4670-89D3-3B537F15E903}" srcOrd="2" destOrd="0" parTransId="{A5432F24-DD7F-426E-A32B-0E65EE066F18}" sibTransId="{99747A76-EF70-4E5D-8860-66C8A26D6BD5}"/>
    <dgm:cxn modelId="{F892F257-D72B-4686-A712-077F75D9522B}" type="presOf" srcId="{2D3F9213-9FA5-4A3F-A65D-4D3DA33EDE81}" destId="{D506D165-8DF7-4F73-A3A8-07F33D369CB8}" srcOrd="0" destOrd="0" presId="urn:microsoft.com/office/officeart/2005/8/layout/vList2"/>
    <dgm:cxn modelId="{E4FE1E7B-A9C9-4975-8BD9-590C4B02B078}" type="presOf" srcId="{43AC968B-93DD-4BC5-8EE4-7AEC7BA631C5}" destId="{105472D6-ABFC-4F42-B79A-5A9B883D4225}" srcOrd="0" destOrd="0" presId="urn:microsoft.com/office/officeart/2005/8/layout/vList2"/>
    <dgm:cxn modelId="{754EEB1F-59EB-4FEA-A8B8-B876036168E1}" type="presOf" srcId="{F98A4668-4537-43FD-BBB0-F68B5E9C2ED1}" destId="{CAFCEC67-633E-4B9C-B0EE-DC1A2A7CA885}" srcOrd="0" destOrd="0" presId="urn:microsoft.com/office/officeart/2005/8/layout/vList2"/>
    <dgm:cxn modelId="{25B3AC49-CD38-477D-9276-6C6C5AE7CD99}" srcId="{F98A4668-4537-43FD-BBB0-F68B5E9C2ED1}" destId="{2D3F9213-9FA5-4A3F-A65D-4D3DA33EDE81}" srcOrd="1" destOrd="0" parTransId="{FB8C302B-F9F0-46AE-8473-80A0DCF96A1E}" sibTransId="{84D4ECF5-D332-4579-9214-8B4FBEB73961}"/>
    <dgm:cxn modelId="{9A54690C-F309-4711-90E5-91430978D82A}" srcId="{F98A4668-4537-43FD-BBB0-F68B5E9C2ED1}" destId="{43AC968B-93DD-4BC5-8EE4-7AEC7BA631C5}" srcOrd="0" destOrd="0" parTransId="{19B35DA7-42FD-4099-8B1A-77049D435C08}" sibTransId="{2E87A2D5-4C58-4592-B2D0-4F2A20CF1D96}"/>
    <dgm:cxn modelId="{3013825D-EBA5-48E6-B5F3-77A5199BF6F3}" type="presParOf" srcId="{CAFCEC67-633E-4B9C-B0EE-DC1A2A7CA885}" destId="{105472D6-ABFC-4F42-B79A-5A9B883D4225}" srcOrd="0" destOrd="0" presId="urn:microsoft.com/office/officeart/2005/8/layout/vList2"/>
    <dgm:cxn modelId="{3A1D847E-0399-4738-9CCE-C0A0BE88A66F}" type="presParOf" srcId="{CAFCEC67-633E-4B9C-B0EE-DC1A2A7CA885}" destId="{44726F14-1C05-4A38-B0ED-E1F2ECF28CAA}" srcOrd="1" destOrd="0" presId="urn:microsoft.com/office/officeart/2005/8/layout/vList2"/>
    <dgm:cxn modelId="{7EEB9D41-D520-469B-A6D3-5E2C39179C3A}" type="presParOf" srcId="{CAFCEC67-633E-4B9C-B0EE-DC1A2A7CA885}" destId="{D506D165-8DF7-4F73-A3A8-07F33D369CB8}" srcOrd="2" destOrd="0" presId="urn:microsoft.com/office/officeart/2005/8/layout/vList2"/>
    <dgm:cxn modelId="{AD78E94C-63DF-45C4-ADF3-8CF2FE7053E3}" type="presParOf" srcId="{CAFCEC67-633E-4B9C-B0EE-DC1A2A7CA885}" destId="{5BD84882-86B4-4A4A-9297-7966C38DCB26}" srcOrd="3" destOrd="0" presId="urn:microsoft.com/office/officeart/2005/8/layout/vList2"/>
    <dgm:cxn modelId="{9999C088-C58F-4047-94E2-0BC178AA3C68}" type="presParOf" srcId="{CAFCEC67-633E-4B9C-B0EE-DC1A2A7CA885}" destId="{EBAA6D96-7BD1-4459-BE0B-CC932AB1537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5CC30B-F618-4DB0-9F03-1D59DD2477C8}"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10914636-D61D-47AE-89BD-0BA522C2EADD}">
      <dgm:prSet phldrT="[Text]" custT="1"/>
      <dgm:spPr>
        <a:solidFill>
          <a:srgbClr val="458DCF"/>
        </a:solidFill>
      </dgm:spPr>
      <dgm:t>
        <a:bodyPr/>
        <a:lstStyle/>
        <a:p>
          <a:pPr>
            <a:lnSpc>
              <a:spcPct val="114000"/>
            </a:lnSpc>
            <a:spcBef>
              <a:spcPts val="600"/>
            </a:spcBef>
            <a:spcAft>
              <a:spcPts val="600"/>
            </a:spcAft>
          </a:pPr>
          <a:r>
            <a:rPr lang="en-AU" sz="2000" b="0" dirty="0"/>
            <a:t>Physical needs</a:t>
          </a:r>
        </a:p>
      </dgm:t>
    </dgm:pt>
    <dgm:pt modelId="{6B263831-1355-4732-AA99-198E34AADCEC}" type="parTrans" cxnId="{239E7FDA-F1F0-4192-BC86-410CD07B7137}">
      <dgm:prSet/>
      <dgm:spPr/>
      <dgm:t>
        <a:bodyPr/>
        <a:lstStyle/>
        <a:p>
          <a:pPr>
            <a:lnSpc>
              <a:spcPct val="114000"/>
            </a:lnSpc>
            <a:spcBef>
              <a:spcPts val="600"/>
            </a:spcBef>
            <a:spcAft>
              <a:spcPts val="600"/>
            </a:spcAft>
          </a:pPr>
          <a:endParaRPr lang="en-AU" sz="2000"/>
        </a:p>
      </dgm:t>
    </dgm:pt>
    <dgm:pt modelId="{08F2F2F1-4EC2-473B-A5FF-D760E2A8F0E6}" type="sibTrans" cxnId="{239E7FDA-F1F0-4192-BC86-410CD07B7137}">
      <dgm:prSet/>
      <dgm:spPr/>
      <dgm:t>
        <a:bodyPr/>
        <a:lstStyle/>
        <a:p>
          <a:pPr>
            <a:lnSpc>
              <a:spcPct val="114000"/>
            </a:lnSpc>
            <a:spcBef>
              <a:spcPts val="600"/>
            </a:spcBef>
            <a:spcAft>
              <a:spcPts val="600"/>
            </a:spcAft>
          </a:pPr>
          <a:endParaRPr lang="en-AU" sz="2000"/>
        </a:p>
      </dgm:t>
    </dgm:pt>
    <dgm:pt modelId="{E6E8546F-9D3B-40AE-B659-8FEF9ACBA220}">
      <dgm:prSet phldrT="[Text]" custT="1"/>
      <dgm:spPr>
        <a:solidFill>
          <a:srgbClr val="3CBE99"/>
        </a:solidFill>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Sensory needs</a:t>
          </a:r>
        </a:p>
      </dgm:t>
    </dgm:pt>
    <dgm:pt modelId="{CF614BAF-CF3F-4D0B-9C46-6013702F7F3E}" type="parTrans" cxnId="{2C838D70-494A-468D-A74E-64EBAD5E5012}">
      <dgm:prSet/>
      <dgm:spPr/>
      <dgm:t>
        <a:bodyPr/>
        <a:lstStyle/>
        <a:p>
          <a:pPr>
            <a:lnSpc>
              <a:spcPct val="114000"/>
            </a:lnSpc>
            <a:spcBef>
              <a:spcPts val="600"/>
            </a:spcBef>
            <a:spcAft>
              <a:spcPts val="600"/>
            </a:spcAft>
          </a:pPr>
          <a:endParaRPr lang="en-AU" sz="2000"/>
        </a:p>
      </dgm:t>
    </dgm:pt>
    <dgm:pt modelId="{83D24708-06B9-4FFA-B41A-0F1EB8ACC8C2}" type="sibTrans" cxnId="{2C838D70-494A-468D-A74E-64EBAD5E5012}">
      <dgm:prSet/>
      <dgm:spPr/>
      <dgm:t>
        <a:bodyPr/>
        <a:lstStyle/>
        <a:p>
          <a:pPr>
            <a:lnSpc>
              <a:spcPct val="114000"/>
            </a:lnSpc>
            <a:spcBef>
              <a:spcPts val="600"/>
            </a:spcBef>
            <a:spcAft>
              <a:spcPts val="600"/>
            </a:spcAft>
          </a:pPr>
          <a:endParaRPr lang="en-AU" sz="2000"/>
        </a:p>
      </dgm:t>
    </dgm:pt>
    <dgm:pt modelId="{76A83737-69E9-40F1-A0E5-E8BFDE39FFD3}">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Emotional needs</a:t>
          </a:r>
        </a:p>
      </dgm:t>
    </dgm:pt>
    <dgm:pt modelId="{1A5E516B-2C4C-403E-8035-47E5982F9CB4}" type="parTrans" cxnId="{875ED894-55F4-49F4-92E8-FC6CCCBC345B}">
      <dgm:prSet/>
      <dgm:spPr/>
      <dgm:t>
        <a:bodyPr/>
        <a:lstStyle/>
        <a:p>
          <a:pPr>
            <a:lnSpc>
              <a:spcPct val="114000"/>
            </a:lnSpc>
            <a:spcBef>
              <a:spcPts val="600"/>
            </a:spcBef>
            <a:spcAft>
              <a:spcPts val="600"/>
            </a:spcAft>
          </a:pPr>
          <a:endParaRPr lang="en-AU" sz="2000"/>
        </a:p>
      </dgm:t>
    </dgm:pt>
    <dgm:pt modelId="{602FAE5D-6617-47EA-A853-C6DA70A355FD}" type="sibTrans" cxnId="{875ED894-55F4-49F4-92E8-FC6CCCBC345B}">
      <dgm:prSet/>
      <dgm:spPr/>
      <dgm:t>
        <a:bodyPr/>
        <a:lstStyle/>
        <a:p>
          <a:pPr>
            <a:lnSpc>
              <a:spcPct val="114000"/>
            </a:lnSpc>
            <a:spcBef>
              <a:spcPts val="600"/>
            </a:spcBef>
            <a:spcAft>
              <a:spcPts val="600"/>
            </a:spcAft>
          </a:pPr>
          <a:endParaRPr lang="en-AU" sz="2000"/>
        </a:p>
      </dgm:t>
    </dgm:pt>
    <dgm:pt modelId="{F0A68666-BBF2-4926-B80F-0A79968307A3}">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Cultural needs</a:t>
          </a:r>
        </a:p>
      </dgm:t>
    </dgm:pt>
    <dgm:pt modelId="{74D62045-830A-42A8-B2CA-17C27794ECF7}" type="parTrans" cxnId="{33D3D629-C2A2-41E4-8A8E-6904B98F02BD}">
      <dgm:prSet/>
      <dgm:spPr/>
      <dgm:t>
        <a:bodyPr/>
        <a:lstStyle/>
        <a:p>
          <a:pPr>
            <a:lnSpc>
              <a:spcPct val="114000"/>
            </a:lnSpc>
            <a:spcBef>
              <a:spcPts val="600"/>
            </a:spcBef>
            <a:spcAft>
              <a:spcPts val="600"/>
            </a:spcAft>
          </a:pPr>
          <a:endParaRPr lang="en-AU" sz="2000"/>
        </a:p>
      </dgm:t>
    </dgm:pt>
    <dgm:pt modelId="{91BA7353-B411-4425-A568-7F9A973DD835}" type="sibTrans" cxnId="{33D3D629-C2A2-41E4-8A8E-6904B98F02BD}">
      <dgm:prSet/>
      <dgm:spPr/>
      <dgm:t>
        <a:bodyPr/>
        <a:lstStyle/>
        <a:p>
          <a:pPr>
            <a:lnSpc>
              <a:spcPct val="114000"/>
            </a:lnSpc>
            <a:spcBef>
              <a:spcPts val="600"/>
            </a:spcBef>
            <a:spcAft>
              <a:spcPts val="600"/>
            </a:spcAft>
          </a:pPr>
          <a:endParaRPr lang="en-AU" sz="2000"/>
        </a:p>
      </dgm:t>
    </dgm:pt>
    <dgm:pt modelId="{9CE002B2-357A-4C71-9A78-F63ED18AC39E}" type="pres">
      <dgm:prSet presAssocID="{E85CC30B-F618-4DB0-9F03-1D59DD2477C8}" presName="Name0" presStyleCnt="0">
        <dgm:presLayoutVars>
          <dgm:dir/>
          <dgm:resizeHandles val="exact"/>
        </dgm:presLayoutVars>
      </dgm:prSet>
      <dgm:spPr/>
      <dgm:t>
        <a:bodyPr/>
        <a:lstStyle/>
        <a:p>
          <a:endParaRPr lang="en-US"/>
        </a:p>
      </dgm:t>
    </dgm:pt>
    <dgm:pt modelId="{CA2C7510-6FD0-4F53-A750-8A5715CB8D0F}" type="pres">
      <dgm:prSet presAssocID="{10914636-D61D-47AE-89BD-0BA522C2EADD}" presName="node" presStyleLbl="node1" presStyleIdx="0" presStyleCnt="4">
        <dgm:presLayoutVars>
          <dgm:bulletEnabled val="1"/>
        </dgm:presLayoutVars>
      </dgm:prSet>
      <dgm:spPr/>
      <dgm:t>
        <a:bodyPr/>
        <a:lstStyle/>
        <a:p>
          <a:endParaRPr lang="en-US"/>
        </a:p>
      </dgm:t>
    </dgm:pt>
    <dgm:pt modelId="{11DC71B2-01E0-49C2-B93D-6BCA1F76CDEA}" type="pres">
      <dgm:prSet presAssocID="{08F2F2F1-4EC2-473B-A5FF-D760E2A8F0E6}" presName="sibTrans" presStyleCnt="0"/>
      <dgm:spPr/>
    </dgm:pt>
    <dgm:pt modelId="{FA5089EF-5DC6-4181-927D-124831DA5593}" type="pres">
      <dgm:prSet presAssocID="{E6E8546F-9D3B-40AE-B659-8FEF9ACBA220}" presName="node" presStyleLbl="node1" presStyleIdx="1" presStyleCnt="4">
        <dgm:presLayoutVars>
          <dgm:bulletEnabled val="1"/>
        </dgm:presLayoutVars>
      </dgm:prSet>
      <dgm:spPr/>
      <dgm:t>
        <a:bodyPr/>
        <a:lstStyle/>
        <a:p>
          <a:endParaRPr lang="en-US"/>
        </a:p>
      </dgm:t>
    </dgm:pt>
    <dgm:pt modelId="{A22A4421-91F7-469B-8CE3-3EA6471267CA}" type="pres">
      <dgm:prSet presAssocID="{83D24708-06B9-4FFA-B41A-0F1EB8ACC8C2}" presName="sibTrans" presStyleCnt="0"/>
      <dgm:spPr/>
    </dgm:pt>
    <dgm:pt modelId="{32AC2A11-FAFC-4EF8-B6FF-916458D6E20D}" type="pres">
      <dgm:prSet presAssocID="{76A83737-69E9-40F1-A0E5-E8BFDE39FFD3}" presName="node" presStyleLbl="node1" presStyleIdx="2" presStyleCnt="4">
        <dgm:presLayoutVars>
          <dgm:bulletEnabled val="1"/>
        </dgm:presLayoutVars>
      </dgm:prSet>
      <dgm:spPr/>
      <dgm:t>
        <a:bodyPr/>
        <a:lstStyle/>
        <a:p>
          <a:endParaRPr lang="en-US"/>
        </a:p>
      </dgm:t>
    </dgm:pt>
    <dgm:pt modelId="{6FB20417-58F2-484D-B9BC-C84761D6C202}" type="pres">
      <dgm:prSet presAssocID="{602FAE5D-6617-47EA-A853-C6DA70A355FD}" presName="sibTrans" presStyleCnt="0"/>
      <dgm:spPr/>
    </dgm:pt>
    <dgm:pt modelId="{19238199-2BDD-4E0B-B6BE-28C3E299315D}" type="pres">
      <dgm:prSet presAssocID="{F0A68666-BBF2-4926-B80F-0A79968307A3}" presName="node" presStyleLbl="node1" presStyleIdx="3" presStyleCnt="4">
        <dgm:presLayoutVars>
          <dgm:bulletEnabled val="1"/>
        </dgm:presLayoutVars>
      </dgm:prSet>
      <dgm:spPr/>
      <dgm:t>
        <a:bodyPr/>
        <a:lstStyle/>
        <a:p>
          <a:endParaRPr lang="en-US"/>
        </a:p>
      </dgm:t>
    </dgm:pt>
  </dgm:ptLst>
  <dgm:cxnLst>
    <dgm:cxn modelId="{875ED894-55F4-49F4-92E8-FC6CCCBC345B}" srcId="{E85CC30B-F618-4DB0-9F03-1D59DD2477C8}" destId="{76A83737-69E9-40F1-A0E5-E8BFDE39FFD3}" srcOrd="2" destOrd="0" parTransId="{1A5E516B-2C4C-403E-8035-47E5982F9CB4}" sibTransId="{602FAE5D-6617-47EA-A853-C6DA70A355FD}"/>
    <dgm:cxn modelId="{E18154D2-E242-4283-87F5-6B9187971397}" type="presOf" srcId="{10914636-D61D-47AE-89BD-0BA522C2EADD}" destId="{CA2C7510-6FD0-4F53-A750-8A5715CB8D0F}" srcOrd="0" destOrd="0" presId="urn:microsoft.com/office/officeart/2005/8/layout/hList6"/>
    <dgm:cxn modelId="{6836A012-1C7B-4DBD-9837-F78FBEA90427}" type="presOf" srcId="{76A83737-69E9-40F1-A0E5-E8BFDE39FFD3}" destId="{32AC2A11-FAFC-4EF8-B6FF-916458D6E20D}" srcOrd="0" destOrd="0" presId="urn:microsoft.com/office/officeart/2005/8/layout/hList6"/>
    <dgm:cxn modelId="{7B3F0786-8A9B-44A6-9D21-02264D844FC0}" type="presOf" srcId="{F0A68666-BBF2-4926-B80F-0A79968307A3}" destId="{19238199-2BDD-4E0B-B6BE-28C3E299315D}" srcOrd="0" destOrd="0" presId="urn:microsoft.com/office/officeart/2005/8/layout/hList6"/>
    <dgm:cxn modelId="{33D3D629-C2A2-41E4-8A8E-6904B98F02BD}" srcId="{E85CC30B-F618-4DB0-9F03-1D59DD2477C8}" destId="{F0A68666-BBF2-4926-B80F-0A79968307A3}" srcOrd="3" destOrd="0" parTransId="{74D62045-830A-42A8-B2CA-17C27794ECF7}" sibTransId="{91BA7353-B411-4425-A568-7F9A973DD835}"/>
    <dgm:cxn modelId="{F2DD706A-ACC5-4590-8328-9CDF9DF83F8E}" type="presOf" srcId="{E85CC30B-F618-4DB0-9F03-1D59DD2477C8}" destId="{9CE002B2-357A-4C71-9A78-F63ED18AC39E}" srcOrd="0" destOrd="0" presId="urn:microsoft.com/office/officeart/2005/8/layout/hList6"/>
    <dgm:cxn modelId="{2C838D70-494A-468D-A74E-64EBAD5E5012}" srcId="{E85CC30B-F618-4DB0-9F03-1D59DD2477C8}" destId="{E6E8546F-9D3B-40AE-B659-8FEF9ACBA220}" srcOrd="1" destOrd="0" parTransId="{CF614BAF-CF3F-4D0B-9C46-6013702F7F3E}" sibTransId="{83D24708-06B9-4FFA-B41A-0F1EB8ACC8C2}"/>
    <dgm:cxn modelId="{7A1032DB-5193-408F-9288-EEC340F3B7F5}" type="presOf" srcId="{E6E8546F-9D3B-40AE-B659-8FEF9ACBA220}" destId="{FA5089EF-5DC6-4181-927D-124831DA5593}" srcOrd="0" destOrd="0" presId="urn:microsoft.com/office/officeart/2005/8/layout/hList6"/>
    <dgm:cxn modelId="{239E7FDA-F1F0-4192-BC86-410CD07B7137}" srcId="{E85CC30B-F618-4DB0-9F03-1D59DD2477C8}" destId="{10914636-D61D-47AE-89BD-0BA522C2EADD}" srcOrd="0" destOrd="0" parTransId="{6B263831-1355-4732-AA99-198E34AADCEC}" sibTransId="{08F2F2F1-4EC2-473B-A5FF-D760E2A8F0E6}"/>
    <dgm:cxn modelId="{211C9A23-90D9-4204-BFED-0F895CAC6B45}" type="presParOf" srcId="{9CE002B2-357A-4C71-9A78-F63ED18AC39E}" destId="{CA2C7510-6FD0-4F53-A750-8A5715CB8D0F}" srcOrd="0" destOrd="0" presId="urn:microsoft.com/office/officeart/2005/8/layout/hList6"/>
    <dgm:cxn modelId="{2C87E109-583A-4D00-AE8D-52E62F622D65}" type="presParOf" srcId="{9CE002B2-357A-4C71-9A78-F63ED18AC39E}" destId="{11DC71B2-01E0-49C2-B93D-6BCA1F76CDEA}" srcOrd="1" destOrd="0" presId="urn:microsoft.com/office/officeart/2005/8/layout/hList6"/>
    <dgm:cxn modelId="{020D9ED2-306E-424C-AAB2-7F4B79A85F32}" type="presParOf" srcId="{9CE002B2-357A-4C71-9A78-F63ED18AC39E}" destId="{FA5089EF-5DC6-4181-927D-124831DA5593}" srcOrd="2" destOrd="0" presId="urn:microsoft.com/office/officeart/2005/8/layout/hList6"/>
    <dgm:cxn modelId="{4641828E-361B-4D9B-AD04-70CE073B5803}" type="presParOf" srcId="{9CE002B2-357A-4C71-9A78-F63ED18AC39E}" destId="{A22A4421-91F7-469B-8CE3-3EA6471267CA}" srcOrd="3" destOrd="0" presId="urn:microsoft.com/office/officeart/2005/8/layout/hList6"/>
    <dgm:cxn modelId="{C58A109D-2645-49C4-8289-FCF51C5732AC}" type="presParOf" srcId="{9CE002B2-357A-4C71-9A78-F63ED18AC39E}" destId="{32AC2A11-FAFC-4EF8-B6FF-916458D6E20D}" srcOrd="4" destOrd="0" presId="urn:microsoft.com/office/officeart/2005/8/layout/hList6"/>
    <dgm:cxn modelId="{0FC1BDBC-A44B-4C9B-93AD-5072FD70EFC0}" type="presParOf" srcId="{9CE002B2-357A-4C71-9A78-F63ED18AC39E}" destId="{6FB20417-58F2-484D-B9BC-C84761D6C202}" srcOrd="5" destOrd="0" presId="urn:microsoft.com/office/officeart/2005/8/layout/hList6"/>
    <dgm:cxn modelId="{D3DAD9F6-5520-49A3-90B1-E8F04657F4D7}" type="presParOf" srcId="{9CE002B2-357A-4C71-9A78-F63ED18AC39E}" destId="{19238199-2BDD-4E0B-B6BE-28C3E299315D}"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9D0AE08-B5A1-4E44-ADE3-C798E770258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AF12C526-3A63-4FEB-9A14-58AB24F6314B}">
      <dgm:prSet phldrT="[Text]" custT="1"/>
      <dgm:spPr>
        <a:solidFill>
          <a:srgbClr val="458DCF"/>
        </a:solidFill>
      </dgm:spPr>
      <dgm:t>
        <a:bodyPr/>
        <a:lstStyle/>
        <a:p>
          <a:pPr>
            <a:lnSpc>
              <a:spcPct val="114000"/>
            </a:lnSpc>
            <a:spcBef>
              <a:spcPts val="600"/>
            </a:spcBef>
            <a:spcAft>
              <a:spcPts val="600"/>
            </a:spcAft>
          </a:pPr>
          <a:r>
            <a:rPr lang="en-AU" sz="2000" b="1" dirty="0"/>
            <a:t>Long-term goals</a:t>
          </a:r>
          <a:endParaRPr lang="en-AU" sz="2000" dirty="0"/>
        </a:p>
      </dgm:t>
    </dgm:pt>
    <dgm:pt modelId="{F7819331-5712-41A6-BDFE-2F90A757A3DA}" type="parTrans" cxnId="{D120D332-E12E-4014-A6B6-95C34F5C2903}">
      <dgm:prSet/>
      <dgm:spPr/>
      <dgm:t>
        <a:bodyPr/>
        <a:lstStyle/>
        <a:p>
          <a:pPr>
            <a:lnSpc>
              <a:spcPct val="114000"/>
            </a:lnSpc>
            <a:spcBef>
              <a:spcPts val="600"/>
            </a:spcBef>
            <a:spcAft>
              <a:spcPts val="600"/>
            </a:spcAft>
          </a:pPr>
          <a:endParaRPr lang="en-AU" sz="2000"/>
        </a:p>
      </dgm:t>
    </dgm:pt>
    <dgm:pt modelId="{77596A2B-8493-4567-B23B-C268FA0E8A1C}" type="sibTrans" cxnId="{D120D332-E12E-4014-A6B6-95C34F5C2903}">
      <dgm:prSet/>
      <dgm:spPr/>
      <dgm:t>
        <a:bodyPr/>
        <a:lstStyle/>
        <a:p>
          <a:pPr>
            <a:lnSpc>
              <a:spcPct val="114000"/>
            </a:lnSpc>
            <a:spcBef>
              <a:spcPts val="600"/>
            </a:spcBef>
            <a:spcAft>
              <a:spcPts val="600"/>
            </a:spcAft>
          </a:pPr>
          <a:endParaRPr lang="en-AU" sz="2000"/>
        </a:p>
      </dgm:t>
    </dgm:pt>
    <dgm:pt modelId="{B4A9FF64-4996-4376-B12D-E15174F8FCE2}">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 to the goals the client wants to accomplish in the </a:t>
          </a:r>
          <a:r>
            <a:rPr lang="en-AU" sz="2000" i="1" dirty="0">
              <a:solidFill>
                <a:schemeClr val="tx1">
                  <a:lumMod val="75000"/>
                  <a:lumOff val="25000"/>
                </a:schemeClr>
              </a:solidFill>
            </a:rPr>
            <a:t>far future</a:t>
          </a:r>
          <a:r>
            <a:rPr lang="en-AU" sz="2000" dirty="0">
              <a:solidFill>
                <a:schemeClr val="tx1">
                  <a:lumMod val="75000"/>
                  <a:lumOff val="25000"/>
                </a:schemeClr>
              </a:solidFill>
            </a:rPr>
            <a:t>. </a:t>
          </a:r>
        </a:p>
      </dgm:t>
    </dgm:pt>
    <dgm:pt modelId="{8B658C11-F830-4753-93FC-83EBBEBFC18D}" type="parTrans" cxnId="{48E8F320-0497-4AFD-9519-5FF63DE07428}">
      <dgm:prSet/>
      <dgm:spPr/>
      <dgm:t>
        <a:bodyPr/>
        <a:lstStyle/>
        <a:p>
          <a:pPr>
            <a:lnSpc>
              <a:spcPct val="114000"/>
            </a:lnSpc>
            <a:spcBef>
              <a:spcPts val="600"/>
            </a:spcBef>
            <a:spcAft>
              <a:spcPts val="600"/>
            </a:spcAft>
          </a:pPr>
          <a:endParaRPr lang="en-AU" sz="2000"/>
        </a:p>
      </dgm:t>
    </dgm:pt>
    <dgm:pt modelId="{17588471-3685-4F6D-BF63-82FB78115E9F}" type="sibTrans" cxnId="{48E8F320-0497-4AFD-9519-5FF63DE07428}">
      <dgm:prSet/>
      <dgm:spPr/>
      <dgm:t>
        <a:bodyPr/>
        <a:lstStyle/>
        <a:p>
          <a:pPr>
            <a:lnSpc>
              <a:spcPct val="114000"/>
            </a:lnSpc>
            <a:spcBef>
              <a:spcPts val="600"/>
            </a:spcBef>
            <a:spcAft>
              <a:spcPts val="600"/>
            </a:spcAft>
          </a:pPr>
          <a:endParaRPr lang="en-AU" sz="2000"/>
        </a:p>
      </dgm:t>
    </dgm:pt>
    <dgm:pt modelId="{8D2D74BD-9EE2-42FB-9127-8DBB2402C108}">
      <dgm:prSet phldrT="[Text]" custT="1"/>
      <dgm:spPr/>
      <dgm:t>
        <a:bodyPr/>
        <a:lstStyle/>
        <a:p>
          <a:pPr>
            <a:lnSpc>
              <a:spcPct val="114000"/>
            </a:lnSpc>
            <a:spcBef>
              <a:spcPts val="600"/>
            </a:spcBef>
            <a:spcAft>
              <a:spcPts val="600"/>
            </a:spcAft>
            <a:buFont typeface="Wingdings" panose="05000000000000000000" pitchFamily="2" charset="2"/>
            <a:buChar char=""/>
          </a:pPr>
          <a:r>
            <a:rPr lang="en-AU" sz="2000" b="1" dirty="0"/>
            <a:t>Short-term goals</a:t>
          </a:r>
          <a:endParaRPr lang="en-AU" sz="2000" dirty="0"/>
        </a:p>
      </dgm:t>
    </dgm:pt>
    <dgm:pt modelId="{CB2F407C-7F60-4AFE-AB2E-6A117B4B8C57}" type="parTrans" cxnId="{80E47D0B-05C6-479C-BFE8-A9C28A5208D5}">
      <dgm:prSet/>
      <dgm:spPr/>
      <dgm:t>
        <a:bodyPr/>
        <a:lstStyle/>
        <a:p>
          <a:pPr>
            <a:lnSpc>
              <a:spcPct val="114000"/>
            </a:lnSpc>
            <a:spcBef>
              <a:spcPts val="600"/>
            </a:spcBef>
            <a:spcAft>
              <a:spcPts val="600"/>
            </a:spcAft>
          </a:pPr>
          <a:endParaRPr lang="en-AU" sz="2000"/>
        </a:p>
      </dgm:t>
    </dgm:pt>
    <dgm:pt modelId="{FB9E421B-DFEB-44A0-97B5-71433A879753}" type="sibTrans" cxnId="{80E47D0B-05C6-479C-BFE8-A9C28A5208D5}">
      <dgm:prSet/>
      <dgm:spPr/>
      <dgm:t>
        <a:bodyPr/>
        <a:lstStyle/>
        <a:p>
          <a:pPr>
            <a:lnSpc>
              <a:spcPct val="114000"/>
            </a:lnSpc>
            <a:spcBef>
              <a:spcPts val="600"/>
            </a:spcBef>
            <a:spcAft>
              <a:spcPts val="600"/>
            </a:spcAft>
          </a:pPr>
          <a:endParaRPr lang="en-AU" sz="2000"/>
        </a:p>
      </dgm:t>
    </dgm:pt>
    <dgm:pt modelId="{220AE790-AE5A-49A2-98E6-6D29AF0D871B}">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 to the goals the client wants to accomplish soon.</a:t>
          </a:r>
        </a:p>
      </dgm:t>
    </dgm:pt>
    <dgm:pt modelId="{A9C290EF-2EF8-45F0-AB9F-2BE5FB9DF202}" type="parTrans" cxnId="{6155A78C-BCA1-4986-877B-D5475306A8B4}">
      <dgm:prSet/>
      <dgm:spPr/>
      <dgm:t>
        <a:bodyPr/>
        <a:lstStyle/>
        <a:p>
          <a:pPr>
            <a:lnSpc>
              <a:spcPct val="114000"/>
            </a:lnSpc>
            <a:spcBef>
              <a:spcPts val="600"/>
            </a:spcBef>
            <a:spcAft>
              <a:spcPts val="600"/>
            </a:spcAft>
          </a:pPr>
          <a:endParaRPr lang="en-AU" sz="2000"/>
        </a:p>
      </dgm:t>
    </dgm:pt>
    <dgm:pt modelId="{701091B0-AF0F-4C0D-ACE7-F41813A14143}" type="sibTrans" cxnId="{6155A78C-BCA1-4986-877B-D5475306A8B4}">
      <dgm:prSet/>
      <dgm:spPr/>
      <dgm:t>
        <a:bodyPr/>
        <a:lstStyle/>
        <a:p>
          <a:pPr>
            <a:lnSpc>
              <a:spcPct val="114000"/>
            </a:lnSpc>
            <a:spcBef>
              <a:spcPts val="600"/>
            </a:spcBef>
            <a:spcAft>
              <a:spcPts val="600"/>
            </a:spcAft>
          </a:pPr>
          <a:endParaRPr lang="en-AU" sz="2000"/>
        </a:p>
      </dgm:t>
    </dgm:pt>
    <dgm:pt modelId="{1B89140F-3B53-40A6-84D6-5EC3653B1463}" type="pres">
      <dgm:prSet presAssocID="{29D0AE08-B5A1-4E44-ADE3-C798E7702587}" presName="linear" presStyleCnt="0">
        <dgm:presLayoutVars>
          <dgm:dir/>
          <dgm:animLvl val="lvl"/>
          <dgm:resizeHandles val="exact"/>
        </dgm:presLayoutVars>
      </dgm:prSet>
      <dgm:spPr/>
      <dgm:t>
        <a:bodyPr/>
        <a:lstStyle/>
        <a:p>
          <a:endParaRPr lang="en-US"/>
        </a:p>
      </dgm:t>
    </dgm:pt>
    <dgm:pt modelId="{C732F91C-012F-494B-A8C6-3C60F3220EC8}" type="pres">
      <dgm:prSet presAssocID="{AF12C526-3A63-4FEB-9A14-58AB24F6314B}" presName="parentLin" presStyleCnt="0"/>
      <dgm:spPr/>
    </dgm:pt>
    <dgm:pt modelId="{6257A3A7-5D79-40AC-8B81-48C1075FFB4C}" type="pres">
      <dgm:prSet presAssocID="{AF12C526-3A63-4FEB-9A14-58AB24F6314B}" presName="parentLeftMargin" presStyleLbl="node1" presStyleIdx="0" presStyleCnt="2"/>
      <dgm:spPr/>
      <dgm:t>
        <a:bodyPr/>
        <a:lstStyle/>
        <a:p>
          <a:endParaRPr lang="en-US"/>
        </a:p>
      </dgm:t>
    </dgm:pt>
    <dgm:pt modelId="{AB824AF4-7EDC-431D-99A5-99FB507E923C}" type="pres">
      <dgm:prSet presAssocID="{AF12C526-3A63-4FEB-9A14-58AB24F6314B}" presName="parentText" presStyleLbl="node1" presStyleIdx="0" presStyleCnt="2">
        <dgm:presLayoutVars>
          <dgm:chMax val="0"/>
          <dgm:bulletEnabled val="1"/>
        </dgm:presLayoutVars>
      </dgm:prSet>
      <dgm:spPr/>
      <dgm:t>
        <a:bodyPr/>
        <a:lstStyle/>
        <a:p>
          <a:endParaRPr lang="en-US"/>
        </a:p>
      </dgm:t>
    </dgm:pt>
    <dgm:pt modelId="{56AC74EB-81FB-4B88-82FC-6E59D75A3B3D}" type="pres">
      <dgm:prSet presAssocID="{AF12C526-3A63-4FEB-9A14-58AB24F6314B}" presName="negativeSpace" presStyleCnt="0"/>
      <dgm:spPr/>
    </dgm:pt>
    <dgm:pt modelId="{534B1F9C-4ECE-4BD2-9998-8DE13537C60D}" type="pres">
      <dgm:prSet presAssocID="{AF12C526-3A63-4FEB-9A14-58AB24F6314B}" presName="childText" presStyleLbl="conFgAcc1" presStyleIdx="0" presStyleCnt="2">
        <dgm:presLayoutVars>
          <dgm:bulletEnabled val="1"/>
        </dgm:presLayoutVars>
      </dgm:prSet>
      <dgm:spPr/>
      <dgm:t>
        <a:bodyPr/>
        <a:lstStyle/>
        <a:p>
          <a:endParaRPr lang="en-US"/>
        </a:p>
      </dgm:t>
    </dgm:pt>
    <dgm:pt modelId="{BF8A7023-4F07-4343-9B29-B154F1FEADA0}" type="pres">
      <dgm:prSet presAssocID="{77596A2B-8493-4567-B23B-C268FA0E8A1C}" presName="spaceBetweenRectangles" presStyleCnt="0"/>
      <dgm:spPr/>
    </dgm:pt>
    <dgm:pt modelId="{48B9B627-4899-4F80-B417-C525B6F6E5C0}" type="pres">
      <dgm:prSet presAssocID="{8D2D74BD-9EE2-42FB-9127-8DBB2402C108}" presName="parentLin" presStyleCnt="0"/>
      <dgm:spPr/>
    </dgm:pt>
    <dgm:pt modelId="{F497B48D-EDC2-4532-A377-E361864CB490}" type="pres">
      <dgm:prSet presAssocID="{8D2D74BD-9EE2-42FB-9127-8DBB2402C108}" presName="parentLeftMargin" presStyleLbl="node1" presStyleIdx="0" presStyleCnt="2"/>
      <dgm:spPr/>
      <dgm:t>
        <a:bodyPr/>
        <a:lstStyle/>
        <a:p>
          <a:endParaRPr lang="en-US"/>
        </a:p>
      </dgm:t>
    </dgm:pt>
    <dgm:pt modelId="{DEBCEB64-9E6A-43D0-B736-E3F27DB071CA}" type="pres">
      <dgm:prSet presAssocID="{8D2D74BD-9EE2-42FB-9127-8DBB2402C108}" presName="parentText" presStyleLbl="node1" presStyleIdx="1" presStyleCnt="2">
        <dgm:presLayoutVars>
          <dgm:chMax val="0"/>
          <dgm:bulletEnabled val="1"/>
        </dgm:presLayoutVars>
      </dgm:prSet>
      <dgm:spPr/>
      <dgm:t>
        <a:bodyPr/>
        <a:lstStyle/>
        <a:p>
          <a:endParaRPr lang="en-US"/>
        </a:p>
      </dgm:t>
    </dgm:pt>
    <dgm:pt modelId="{B3BA55AD-B5AF-45D2-ADB4-5BE7FAC2EBAD}" type="pres">
      <dgm:prSet presAssocID="{8D2D74BD-9EE2-42FB-9127-8DBB2402C108}" presName="negativeSpace" presStyleCnt="0"/>
      <dgm:spPr/>
    </dgm:pt>
    <dgm:pt modelId="{BAE8C15D-EC9E-4BE6-95C4-2FC219E2F6A8}" type="pres">
      <dgm:prSet presAssocID="{8D2D74BD-9EE2-42FB-9127-8DBB2402C108}" presName="childText" presStyleLbl="conFgAcc1" presStyleIdx="1" presStyleCnt="2">
        <dgm:presLayoutVars>
          <dgm:bulletEnabled val="1"/>
        </dgm:presLayoutVars>
      </dgm:prSet>
      <dgm:spPr/>
      <dgm:t>
        <a:bodyPr/>
        <a:lstStyle/>
        <a:p>
          <a:endParaRPr lang="en-US"/>
        </a:p>
      </dgm:t>
    </dgm:pt>
  </dgm:ptLst>
  <dgm:cxnLst>
    <dgm:cxn modelId="{9D4479AF-97BC-45DD-BD2F-6E8E5279AC75}" type="presOf" srcId="{AF12C526-3A63-4FEB-9A14-58AB24F6314B}" destId="{6257A3A7-5D79-40AC-8B81-48C1075FFB4C}" srcOrd="0" destOrd="0" presId="urn:microsoft.com/office/officeart/2005/8/layout/list1"/>
    <dgm:cxn modelId="{D120D332-E12E-4014-A6B6-95C34F5C2903}" srcId="{29D0AE08-B5A1-4E44-ADE3-C798E7702587}" destId="{AF12C526-3A63-4FEB-9A14-58AB24F6314B}" srcOrd="0" destOrd="0" parTransId="{F7819331-5712-41A6-BDFE-2F90A757A3DA}" sibTransId="{77596A2B-8493-4567-B23B-C268FA0E8A1C}"/>
    <dgm:cxn modelId="{6155A78C-BCA1-4986-877B-D5475306A8B4}" srcId="{8D2D74BD-9EE2-42FB-9127-8DBB2402C108}" destId="{220AE790-AE5A-49A2-98E6-6D29AF0D871B}" srcOrd="0" destOrd="0" parTransId="{A9C290EF-2EF8-45F0-AB9F-2BE5FB9DF202}" sibTransId="{701091B0-AF0F-4C0D-ACE7-F41813A14143}"/>
    <dgm:cxn modelId="{A1A26D85-A31E-40A3-9662-AC7623CB8A92}" type="presOf" srcId="{8D2D74BD-9EE2-42FB-9127-8DBB2402C108}" destId="{DEBCEB64-9E6A-43D0-B736-E3F27DB071CA}" srcOrd="1" destOrd="0" presId="urn:microsoft.com/office/officeart/2005/8/layout/list1"/>
    <dgm:cxn modelId="{AB40C6BD-F6BA-409D-86D5-11956927C9AC}" type="presOf" srcId="{AF12C526-3A63-4FEB-9A14-58AB24F6314B}" destId="{AB824AF4-7EDC-431D-99A5-99FB507E923C}" srcOrd="1" destOrd="0" presId="urn:microsoft.com/office/officeart/2005/8/layout/list1"/>
    <dgm:cxn modelId="{F4B4A5DD-C837-47E3-897B-E72695A63C1C}" type="presOf" srcId="{220AE790-AE5A-49A2-98E6-6D29AF0D871B}" destId="{BAE8C15D-EC9E-4BE6-95C4-2FC219E2F6A8}" srcOrd="0" destOrd="0" presId="urn:microsoft.com/office/officeart/2005/8/layout/list1"/>
    <dgm:cxn modelId="{80E47D0B-05C6-479C-BFE8-A9C28A5208D5}" srcId="{29D0AE08-B5A1-4E44-ADE3-C798E7702587}" destId="{8D2D74BD-9EE2-42FB-9127-8DBB2402C108}" srcOrd="1" destOrd="0" parTransId="{CB2F407C-7F60-4AFE-AB2E-6A117B4B8C57}" sibTransId="{FB9E421B-DFEB-44A0-97B5-71433A879753}"/>
    <dgm:cxn modelId="{48E8F320-0497-4AFD-9519-5FF63DE07428}" srcId="{AF12C526-3A63-4FEB-9A14-58AB24F6314B}" destId="{B4A9FF64-4996-4376-B12D-E15174F8FCE2}" srcOrd="0" destOrd="0" parTransId="{8B658C11-F830-4753-93FC-83EBBEBFC18D}" sibTransId="{17588471-3685-4F6D-BF63-82FB78115E9F}"/>
    <dgm:cxn modelId="{816C0E25-57AC-46CF-8294-04EBFCF917FA}" type="presOf" srcId="{29D0AE08-B5A1-4E44-ADE3-C798E7702587}" destId="{1B89140F-3B53-40A6-84D6-5EC3653B1463}" srcOrd="0" destOrd="0" presId="urn:microsoft.com/office/officeart/2005/8/layout/list1"/>
    <dgm:cxn modelId="{4EB2B0EA-0E91-4E07-93D1-971E9FA0EDA6}" type="presOf" srcId="{8D2D74BD-9EE2-42FB-9127-8DBB2402C108}" destId="{F497B48D-EDC2-4532-A377-E361864CB490}" srcOrd="0" destOrd="0" presId="urn:microsoft.com/office/officeart/2005/8/layout/list1"/>
    <dgm:cxn modelId="{7DA67C01-8B41-4950-892C-3BBA2B225A53}" type="presOf" srcId="{B4A9FF64-4996-4376-B12D-E15174F8FCE2}" destId="{534B1F9C-4ECE-4BD2-9998-8DE13537C60D}" srcOrd="0" destOrd="0" presId="urn:microsoft.com/office/officeart/2005/8/layout/list1"/>
    <dgm:cxn modelId="{C9B0553C-74DE-4A46-B65C-73A0304D8499}" type="presParOf" srcId="{1B89140F-3B53-40A6-84D6-5EC3653B1463}" destId="{C732F91C-012F-494B-A8C6-3C60F3220EC8}" srcOrd="0" destOrd="0" presId="urn:microsoft.com/office/officeart/2005/8/layout/list1"/>
    <dgm:cxn modelId="{3295B641-5708-4F5A-9177-6AD716A40385}" type="presParOf" srcId="{C732F91C-012F-494B-A8C6-3C60F3220EC8}" destId="{6257A3A7-5D79-40AC-8B81-48C1075FFB4C}" srcOrd="0" destOrd="0" presId="urn:microsoft.com/office/officeart/2005/8/layout/list1"/>
    <dgm:cxn modelId="{ADAB9D6D-2E97-48AD-9161-6BD4344254DC}" type="presParOf" srcId="{C732F91C-012F-494B-A8C6-3C60F3220EC8}" destId="{AB824AF4-7EDC-431D-99A5-99FB507E923C}" srcOrd="1" destOrd="0" presId="urn:microsoft.com/office/officeart/2005/8/layout/list1"/>
    <dgm:cxn modelId="{57535B6E-D491-40A6-9DFF-3C05B7E1A20F}" type="presParOf" srcId="{1B89140F-3B53-40A6-84D6-5EC3653B1463}" destId="{56AC74EB-81FB-4B88-82FC-6E59D75A3B3D}" srcOrd="1" destOrd="0" presId="urn:microsoft.com/office/officeart/2005/8/layout/list1"/>
    <dgm:cxn modelId="{819DB7B2-7F60-4708-8797-90A982127215}" type="presParOf" srcId="{1B89140F-3B53-40A6-84D6-5EC3653B1463}" destId="{534B1F9C-4ECE-4BD2-9998-8DE13537C60D}" srcOrd="2" destOrd="0" presId="urn:microsoft.com/office/officeart/2005/8/layout/list1"/>
    <dgm:cxn modelId="{E3CAA310-DB89-4F83-8947-765EC1FDC064}" type="presParOf" srcId="{1B89140F-3B53-40A6-84D6-5EC3653B1463}" destId="{BF8A7023-4F07-4343-9B29-B154F1FEADA0}" srcOrd="3" destOrd="0" presId="urn:microsoft.com/office/officeart/2005/8/layout/list1"/>
    <dgm:cxn modelId="{889E5DEB-A999-4648-B622-73BDF72CDA31}" type="presParOf" srcId="{1B89140F-3B53-40A6-84D6-5EC3653B1463}" destId="{48B9B627-4899-4F80-B417-C525B6F6E5C0}" srcOrd="4" destOrd="0" presId="urn:microsoft.com/office/officeart/2005/8/layout/list1"/>
    <dgm:cxn modelId="{36347DF4-370B-4AFA-97BC-7BEC28CB8922}" type="presParOf" srcId="{48B9B627-4899-4F80-B417-C525B6F6E5C0}" destId="{F497B48D-EDC2-4532-A377-E361864CB490}" srcOrd="0" destOrd="0" presId="urn:microsoft.com/office/officeart/2005/8/layout/list1"/>
    <dgm:cxn modelId="{E5145A42-BBE4-4C51-8166-83BE8D94B7B6}" type="presParOf" srcId="{48B9B627-4899-4F80-B417-C525B6F6E5C0}" destId="{DEBCEB64-9E6A-43D0-B736-E3F27DB071CA}" srcOrd="1" destOrd="0" presId="urn:microsoft.com/office/officeart/2005/8/layout/list1"/>
    <dgm:cxn modelId="{29B7453F-2F84-40C3-B6ED-ECD52BC4AEBB}" type="presParOf" srcId="{1B89140F-3B53-40A6-84D6-5EC3653B1463}" destId="{B3BA55AD-B5AF-45D2-ADB4-5BE7FAC2EBAD}" srcOrd="5" destOrd="0" presId="urn:microsoft.com/office/officeart/2005/8/layout/list1"/>
    <dgm:cxn modelId="{F0025CA6-12D0-49FE-884A-584F92A5BC9C}" type="presParOf" srcId="{1B89140F-3B53-40A6-84D6-5EC3653B1463}" destId="{BAE8C15D-EC9E-4BE6-95C4-2FC219E2F6A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1F77914-7DB6-4B5E-A756-10D4C1F347C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4B034A2-456B-4C81-BDB9-8D89E8ED7C79}">
      <dgm:prSet phldrT="[Text]" custT="1"/>
      <dgm:spPr>
        <a:solidFill>
          <a:srgbClr val="458DCF"/>
        </a:solidFill>
      </dgm:spPr>
      <dgm:t>
        <a:bodyPr/>
        <a:lstStyle/>
        <a:p>
          <a:pPr>
            <a:lnSpc>
              <a:spcPct val="114000"/>
            </a:lnSpc>
            <a:spcBef>
              <a:spcPts val="600"/>
            </a:spcBef>
            <a:spcAft>
              <a:spcPts val="600"/>
            </a:spcAft>
          </a:pPr>
          <a:r>
            <a:rPr lang="en-AU" sz="2000" b="1" dirty="0"/>
            <a:t>Activities of Daily Living (ADL)</a:t>
          </a:r>
          <a:endParaRPr lang="en-AU" sz="2000" dirty="0"/>
        </a:p>
      </dgm:t>
    </dgm:pt>
    <dgm:pt modelId="{697978D1-612A-46D0-912D-6D2DE8935146}" type="parTrans" cxnId="{F5FCC461-925F-49A2-ABBD-F8CFD13EF7D7}">
      <dgm:prSet/>
      <dgm:spPr/>
      <dgm:t>
        <a:bodyPr/>
        <a:lstStyle/>
        <a:p>
          <a:pPr>
            <a:lnSpc>
              <a:spcPct val="114000"/>
            </a:lnSpc>
            <a:spcBef>
              <a:spcPts val="600"/>
            </a:spcBef>
            <a:spcAft>
              <a:spcPts val="600"/>
            </a:spcAft>
          </a:pPr>
          <a:endParaRPr lang="en-AU" sz="2000"/>
        </a:p>
      </dgm:t>
    </dgm:pt>
    <dgm:pt modelId="{B1147174-158B-49C7-B1A1-0AE5C3BBBC30}" type="sibTrans" cxnId="{F5FCC461-925F-49A2-ABBD-F8CFD13EF7D7}">
      <dgm:prSet/>
      <dgm:spPr/>
      <dgm:t>
        <a:bodyPr/>
        <a:lstStyle/>
        <a:p>
          <a:pPr>
            <a:lnSpc>
              <a:spcPct val="114000"/>
            </a:lnSpc>
            <a:spcBef>
              <a:spcPts val="600"/>
            </a:spcBef>
            <a:spcAft>
              <a:spcPts val="600"/>
            </a:spcAft>
          </a:pPr>
          <a:endParaRPr lang="en-AU" sz="2000"/>
        </a:p>
      </dgm:t>
    </dgm:pt>
    <dgm:pt modelId="{FD7256BF-E90D-49DA-992C-16BC325B2C88}">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include the self-care tasks at home.</a:t>
          </a:r>
        </a:p>
      </dgm:t>
    </dgm:pt>
    <dgm:pt modelId="{5B0865D1-1EDC-4ABB-B2B6-B2DA6256D69A}" type="parTrans" cxnId="{3ECD1E08-6D2F-4577-834A-57BF4B353474}">
      <dgm:prSet/>
      <dgm:spPr/>
      <dgm:t>
        <a:bodyPr/>
        <a:lstStyle/>
        <a:p>
          <a:pPr>
            <a:lnSpc>
              <a:spcPct val="114000"/>
            </a:lnSpc>
            <a:spcBef>
              <a:spcPts val="600"/>
            </a:spcBef>
            <a:spcAft>
              <a:spcPts val="600"/>
            </a:spcAft>
          </a:pPr>
          <a:endParaRPr lang="en-AU" sz="2000"/>
        </a:p>
      </dgm:t>
    </dgm:pt>
    <dgm:pt modelId="{CC4251BA-74E8-4327-A74D-0DB06B794FD4}" type="sibTrans" cxnId="{3ECD1E08-6D2F-4577-834A-57BF4B353474}">
      <dgm:prSet/>
      <dgm:spPr/>
      <dgm:t>
        <a:bodyPr/>
        <a:lstStyle/>
        <a:p>
          <a:pPr>
            <a:lnSpc>
              <a:spcPct val="114000"/>
            </a:lnSpc>
            <a:spcBef>
              <a:spcPts val="600"/>
            </a:spcBef>
            <a:spcAft>
              <a:spcPts val="600"/>
            </a:spcAft>
          </a:pPr>
          <a:endParaRPr lang="en-AU" sz="2000"/>
        </a:p>
      </dgm:t>
    </dgm:pt>
    <dgm:pt modelId="{CFDE3DE1-F555-4D59-8517-71FF8A4E1E8C}">
      <dgm:prSet phldrT="[Text]" custT="1"/>
      <dgm:spPr/>
      <dgm:t>
        <a:bodyPr/>
        <a:lstStyle/>
        <a:p>
          <a:pPr>
            <a:lnSpc>
              <a:spcPct val="114000"/>
            </a:lnSpc>
            <a:spcBef>
              <a:spcPts val="600"/>
            </a:spcBef>
            <a:spcAft>
              <a:spcPts val="600"/>
            </a:spcAft>
          </a:pPr>
          <a:r>
            <a:rPr lang="en-AU" sz="2000" b="1" dirty="0"/>
            <a:t>Instrumental Activities of Daily Living (IADL)</a:t>
          </a:r>
          <a:endParaRPr lang="en-AU" sz="2000" dirty="0"/>
        </a:p>
      </dgm:t>
    </dgm:pt>
    <dgm:pt modelId="{6ED5CE76-CF60-4B7C-9C1E-9F59DDE1F6C4}" type="parTrans" cxnId="{7D638C28-0E29-48C8-B1E7-04C5BCF53152}">
      <dgm:prSet/>
      <dgm:spPr/>
      <dgm:t>
        <a:bodyPr/>
        <a:lstStyle/>
        <a:p>
          <a:pPr>
            <a:lnSpc>
              <a:spcPct val="114000"/>
            </a:lnSpc>
            <a:spcBef>
              <a:spcPts val="600"/>
            </a:spcBef>
            <a:spcAft>
              <a:spcPts val="600"/>
            </a:spcAft>
          </a:pPr>
          <a:endParaRPr lang="en-AU" sz="2000"/>
        </a:p>
      </dgm:t>
    </dgm:pt>
    <dgm:pt modelId="{25BDA603-FE17-4ADB-A650-069567A4D468}" type="sibTrans" cxnId="{7D638C28-0E29-48C8-B1E7-04C5BCF53152}">
      <dgm:prSet/>
      <dgm:spPr/>
      <dgm:t>
        <a:bodyPr/>
        <a:lstStyle/>
        <a:p>
          <a:pPr>
            <a:lnSpc>
              <a:spcPct val="114000"/>
            </a:lnSpc>
            <a:spcBef>
              <a:spcPts val="600"/>
            </a:spcBef>
            <a:spcAft>
              <a:spcPts val="600"/>
            </a:spcAft>
          </a:pPr>
          <a:endParaRPr lang="en-AU" sz="2000"/>
        </a:p>
      </dgm:t>
    </dgm:pt>
    <dgm:pt modelId="{C2B50C11-C302-4653-ABEC-7C2011D9FC6E}">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refer to activities for maintaining an independent life at home and other environments.</a:t>
          </a:r>
        </a:p>
      </dgm:t>
    </dgm:pt>
    <dgm:pt modelId="{5DE0820A-16EB-4B1B-98F6-F49BB1EF258E}" type="parTrans" cxnId="{87FE8512-04A3-4821-A5DF-F81041F480C6}">
      <dgm:prSet/>
      <dgm:spPr/>
      <dgm:t>
        <a:bodyPr/>
        <a:lstStyle/>
        <a:p>
          <a:pPr>
            <a:lnSpc>
              <a:spcPct val="114000"/>
            </a:lnSpc>
            <a:spcBef>
              <a:spcPts val="600"/>
            </a:spcBef>
            <a:spcAft>
              <a:spcPts val="600"/>
            </a:spcAft>
          </a:pPr>
          <a:endParaRPr lang="en-AU" sz="2000"/>
        </a:p>
      </dgm:t>
    </dgm:pt>
    <dgm:pt modelId="{FE9E621F-462C-4869-AE62-D6F83186D335}" type="sibTrans" cxnId="{87FE8512-04A3-4821-A5DF-F81041F480C6}">
      <dgm:prSet/>
      <dgm:spPr/>
      <dgm:t>
        <a:bodyPr/>
        <a:lstStyle/>
        <a:p>
          <a:pPr>
            <a:lnSpc>
              <a:spcPct val="114000"/>
            </a:lnSpc>
            <a:spcBef>
              <a:spcPts val="600"/>
            </a:spcBef>
            <a:spcAft>
              <a:spcPts val="600"/>
            </a:spcAft>
          </a:pPr>
          <a:endParaRPr lang="en-AU" sz="2000"/>
        </a:p>
      </dgm:t>
    </dgm:pt>
    <dgm:pt modelId="{4043483D-EBAD-4149-A245-090F6B43978B}" type="pres">
      <dgm:prSet presAssocID="{61F77914-7DB6-4B5E-A756-10D4C1F347C9}" presName="linear" presStyleCnt="0">
        <dgm:presLayoutVars>
          <dgm:dir/>
          <dgm:animLvl val="lvl"/>
          <dgm:resizeHandles val="exact"/>
        </dgm:presLayoutVars>
      </dgm:prSet>
      <dgm:spPr/>
      <dgm:t>
        <a:bodyPr/>
        <a:lstStyle/>
        <a:p>
          <a:endParaRPr lang="en-US"/>
        </a:p>
      </dgm:t>
    </dgm:pt>
    <dgm:pt modelId="{C451D640-9A23-40C9-9A8B-2E45BC235424}" type="pres">
      <dgm:prSet presAssocID="{B4B034A2-456B-4C81-BDB9-8D89E8ED7C79}" presName="parentLin" presStyleCnt="0"/>
      <dgm:spPr/>
    </dgm:pt>
    <dgm:pt modelId="{F8FC0E3E-FAF7-40CA-AAE2-FE4D0471069D}" type="pres">
      <dgm:prSet presAssocID="{B4B034A2-456B-4C81-BDB9-8D89E8ED7C79}" presName="parentLeftMargin" presStyleLbl="node1" presStyleIdx="0" presStyleCnt="2"/>
      <dgm:spPr/>
      <dgm:t>
        <a:bodyPr/>
        <a:lstStyle/>
        <a:p>
          <a:endParaRPr lang="en-US"/>
        </a:p>
      </dgm:t>
    </dgm:pt>
    <dgm:pt modelId="{E16063FB-2665-449F-8E7D-274FA3610351}" type="pres">
      <dgm:prSet presAssocID="{B4B034A2-456B-4C81-BDB9-8D89E8ED7C79}" presName="parentText" presStyleLbl="node1" presStyleIdx="0" presStyleCnt="2">
        <dgm:presLayoutVars>
          <dgm:chMax val="0"/>
          <dgm:bulletEnabled val="1"/>
        </dgm:presLayoutVars>
      </dgm:prSet>
      <dgm:spPr/>
      <dgm:t>
        <a:bodyPr/>
        <a:lstStyle/>
        <a:p>
          <a:endParaRPr lang="en-US"/>
        </a:p>
      </dgm:t>
    </dgm:pt>
    <dgm:pt modelId="{1ADD7CE4-7121-43B3-B041-97ADC82A39F8}" type="pres">
      <dgm:prSet presAssocID="{B4B034A2-456B-4C81-BDB9-8D89E8ED7C79}" presName="negativeSpace" presStyleCnt="0"/>
      <dgm:spPr/>
    </dgm:pt>
    <dgm:pt modelId="{32926969-DDC9-46AE-BD85-5D057D9DC6C1}" type="pres">
      <dgm:prSet presAssocID="{B4B034A2-456B-4C81-BDB9-8D89E8ED7C79}" presName="childText" presStyleLbl="conFgAcc1" presStyleIdx="0" presStyleCnt="2">
        <dgm:presLayoutVars>
          <dgm:bulletEnabled val="1"/>
        </dgm:presLayoutVars>
      </dgm:prSet>
      <dgm:spPr/>
      <dgm:t>
        <a:bodyPr/>
        <a:lstStyle/>
        <a:p>
          <a:endParaRPr lang="en-US"/>
        </a:p>
      </dgm:t>
    </dgm:pt>
    <dgm:pt modelId="{FED0AB4B-FF27-43E0-BA3C-44A63BF493D9}" type="pres">
      <dgm:prSet presAssocID="{B1147174-158B-49C7-B1A1-0AE5C3BBBC30}" presName="spaceBetweenRectangles" presStyleCnt="0"/>
      <dgm:spPr/>
    </dgm:pt>
    <dgm:pt modelId="{05C13DAD-DF60-4808-8B3D-B3A6F33C2D48}" type="pres">
      <dgm:prSet presAssocID="{CFDE3DE1-F555-4D59-8517-71FF8A4E1E8C}" presName="parentLin" presStyleCnt="0"/>
      <dgm:spPr/>
    </dgm:pt>
    <dgm:pt modelId="{90BF8CCF-B45D-428F-9063-8BE8A62F95AA}" type="pres">
      <dgm:prSet presAssocID="{CFDE3DE1-F555-4D59-8517-71FF8A4E1E8C}" presName="parentLeftMargin" presStyleLbl="node1" presStyleIdx="0" presStyleCnt="2"/>
      <dgm:spPr/>
      <dgm:t>
        <a:bodyPr/>
        <a:lstStyle/>
        <a:p>
          <a:endParaRPr lang="en-US"/>
        </a:p>
      </dgm:t>
    </dgm:pt>
    <dgm:pt modelId="{AF9273AC-5E58-425D-AD7F-9D1B28DAFDE5}" type="pres">
      <dgm:prSet presAssocID="{CFDE3DE1-F555-4D59-8517-71FF8A4E1E8C}" presName="parentText" presStyleLbl="node1" presStyleIdx="1" presStyleCnt="2">
        <dgm:presLayoutVars>
          <dgm:chMax val="0"/>
          <dgm:bulletEnabled val="1"/>
        </dgm:presLayoutVars>
      </dgm:prSet>
      <dgm:spPr/>
      <dgm:t>
        <a:bodyPr/>
        <a:lstStyle/>
        <a:p>
          <a:endParaRPr lang="en-US"/>
        </a:p>
      </dgm:t>
    </dgm:pt>
    <dgm:pt modelId="{19133F9A-C911-4BD6-A7F7-C6A38E78D9AC}" type="pres">
      <dgm:prSet presAssocID="{CFDE3DE1-F555-4D59-8517-71FF8A4E1E8C}" presName="negativeSpace" presStyleCnt="0"/>
      <dgm:spPr/>
    </dgm:pt>
    <dgm:pt modelId="{E67534CE-FF8A-4579-9B1B-6F55D8260CA9}" type="pres">
      <dgm:prSet presAssocID="{CFDE3DE1-F555-4D59-8517-71FF8A4E1E8C}" presName="childText" presStyleLbl="conFgAcc1" presStyleIdx="1" presStyleCnt="2">
        <dgm:presLayoutVars>
          <dgm:bulletEnabled val="1"/>
        </dgm:presLayoutVars>
      </dgm:prSet>
      <dgm:spPr/>
      <dgm:t>
        <a:bodyPr/>
        <a:lstStyle/>
        <a:p>
          <a:endParaRPr lang="en-US"/>
        </a:p>
      </dgm:t>
    </dgm:pt>
  </dgm:ptLst>
  <dgm:cxnLst>
    <dgm:cxn modelId="{F5FCC461-925F-49A2-ABBD-F8CFD13EF7D7}" srcId="{61F77914-7DB6-4B5E-A756-10D4C1F347C9}" destId="{B4B034A2-456B-4C81-BDB9-8D89E8ED7C79}" srcOrd="0" destOrd="0" parTransId="{697978D1-612A-46D0-912D-6D2DE8935146}" sibTransId="{B1147174-158B-49C7-B1A1-0AE5C3BBBC30}"/>
    <dgm:cxn modelId="{CFBACB4E-5F66-4E2D-8118-29CBDD562BC2}" type="presOf" srcId="{C2B50C11-C302-4653-ABEC-7C2011D9FC6E}" destId="{E67534CE-FF8A-4579-9B1B-6F55D8260CA9}" srcOrd="0" destOrd="0" presId="urn:microsoft.com/office/officeart/2005/8/layout/list1"/>
    <dgm:cxn modelId="{0D9ACE50-323F-4B6F-A05F-82F6FAB83F81}" type="presOf" srcId="{B4B034A2-456B-4C81-BDB9-8D89E8ED7C79}" destId="{E16063FB-2665-449F-8E7D-274FA3610351}" srcOrd="1" destOrd="0" presId="urn:microsoft.com/office/officeart/2005/8/layout/list1"/>
    <dgm:cxn modelId="{3ECD1E08-6D2F-4577-834A-57BF4B353474}" srcId="{B4B034A2-456B-4C81-BDB9-8D89E8ED7C79}" destId="{FD7256BF-E90D-49DA-992C-16BC325B2C88}" srcOrd="0" destOrd="0" parTransId="{5B0865D1-1EDC-4ABB-B2B6-B2DA6256D69A}" sibTransId="{CC4251BA-74E8-4327-A74D-0DB06B794FD4}"/>
    <dgm:cxn modelId="{7D638C28-0E29-48C8-B1E7-04C5BCF53152}" srcId="{61F77914-7DB6-4B5E-A756-10D4C1F347C9}" destId="{CFDE3DE1-F555-4D59-8517-71FF8A4E1E8C}" srcOrd="1" destOrd="0" parTransId="{6ED5CE76-CF60-4B7C-9C1E-9F59DDE1F6C4}" sibTransId="{25BDA603-FE17-4ADB-A650-069567A4D468}"/>
    <dgm:cxn modelId="{477A2AE2-0B39-4AA2-8813-F906BBDBE147}" type="presOf" srcId="{B4B034A2-456B-4C81-BDB9-8D89E8ED7C79}" destId="{F8FC0E3E-FAF7-40CA-AAE2-FE4D0471069D}" srcOrd="0" destOrd="0" presId="urn:microsoft.com/office/officeart/2005/8/layout/list1"/>
    <dgm:cxn modelId="{4FB683EB-239D-4775-975D-FFCD2904842E}" type="presOf" srcId="{61F77914-7DB6-4B5E-A756-10D4C1F347C9}" destId="{4043483D-EBAD-4149-A245-090F6B43978B}" srcOrd="0" destOrd="0" presId="urn:microsoft.com/office/officeart/2005/8/layout/list1"/>
    <dgm:cxn modelId="{57EAE29A-240A-465E-A5B3-A00304C3A756}" type="presOf" srcId="{CFDE3DE1-F555-4D59-8517-71FF8A4E1E8C}" destId="{90BF8CCF-B45D-428F-9063-8BE8A62F95AA}" srcOrd="0" destOrd="0" presId="urn:microsoft.com/office/officeart/2005/8/layout/list1"/>
    <dgm:cxn modelId="{DC380FAF-C44F-48FC-A020-64E278A06C9F}" type="presOf" srcId="{FD7256BF-E90D-49DA-992C-16BC325B2C88}" destId="{32926969-DDC9-46AE-BD85-5D057D9DC6C1}" srcOrd="0" destOrd="0" presId="urn:microsoft.com/office/officeart/2005/8/layout/list1"/>
    <dgm:cxn modelId="{87FE8512-04A3-4821-A5DF-F81041F480C6}" srcId="{CFDE3DE1-F555-4D59-8517-71FF8A4E1E8C}" destId="{C2B50C11-C302-4653-ABEC-7C2011D9FC6E}" srcOrd="0" destOrd="0" parTransId="{5DE0820A-16EB-4B1B-98F6-F49BB1EF258E}" sibTransId="{FE9E621F-462C-4869-AE62-D6F83186D335}"/>
    <dgm:cxn modelId="{0F52C4D9-A25C-42B5-AB46-B414CEA3D239}" type="presOf" srcId="{CFDE3DE1-F555-4D59-8517-71FF8A4E1E8C}" destId="{AF9273AC-5E58-425D-AD7F-9D1B28DAFDE5}" srcOrd="1" destOrd="0" presId="urn:microsoft.com/office/officeart/2005/8/layout/list1"/>
    <dgm:cxn modelId="{2FA16DE8-AEFE-4499-B62E-78102B09E2CB}" type="presParOf" srcId="{4043483D-EBAD-4149-A245-090F6B43978B}" destId="{C451D640-9A23-40C9-9A8B-2E45BC235424}" srcOrd="0" destOrd="0" presId="urn:microsoft.com/office/officeart/2005/8/layout/list1"/>
    <dgm:cxn modelId="{5436B9E0-F195-42EC-B515-3A0693BEF6CE}" type="presParOf" srcId="{C451D640-9A23-40C9-9A8B-2E45BC235424}" destId="{F8FC0E3E-FAF7-40CA-AAE2-FE4D0471069D}" srcOrd="0" destOrd="0" presId="urn:microsoft.com/office/officeart/2005/8/layout/list1"/>
    <dgm:cxn modelId="{23B6F628-ABCE-4AF0-8EBF-018475415B9A}" type="presParOf" srcId="{C451D640-9A23-40C9-9A8B-2E45BC235424}" destId="{E16063FB-2665-449F-8E7D-274FA3610351}" srcOrd="1" destOrd="0" presId="urn:microsoft.com/office/officeart/2005/8/layout/list1"/>
    <dgm:cxn modelId="{33B05D6C-64F5-4A72-AD36-2416D2A0C63E}" type="presParOf" srcId="{4043483D-EBAD-4149-A245-090F6B43978B}" destId="{1ADD7CE4-7121-43B3-B041-97ADC82A39F8}" srcOrd="1" destOrd="0" presId="urn:microsoft.com/office/officeart/2005/8/layout/list1"/>
    <dgm:cxn modelId="{EE7CD790-7DF8-41A1-AE75-F467555717A9}" type="presParOf" srcId="{4043483D-EBAD-4149-A245-090F6B43978B}" destId="{32926969-DDC9-46AE-BD85-5D057D9DC6C1}" srcOrd="2" destOrd="0" presId="urn:microsoft.com/office/officeart/2005/8/layout/list1"/>
    <dgm:cxn modelId="{84B31341-971E-4776-9B2D-00896A142CAA}" type="presParOf" srcId="{4043483D-EBAD-4149-A245-090F6B43978B}" destId="{FED0AB4B-FF27-43E0-BA3C-44A63BF493D9}" srcOrd="3" destOrd="0" presId="urn:microsoft.com/office/officeart/2005/8/layout/list1"/>
    <dgm:cxn modelId="{26386312-EF25-44C2-B01F-45BA82D7B09A}" type="presParOf" srcId="{4043483D-EBAD-4149-A245-090F6B43978B}" destId="{05C13DAD-DF60-4808-8B3D-B3A6F33C2D48}" srcOrd="4" destOrd="0" presId="urn:microsoft.com/office/officeart/2005/8/layout/list1"/>
    <dgm:cxn modelId="{CCE57E48-82BB-47FA-A742-E4AB6859011F}" type="presParOf" srcId="{05C13DAD-DF60-4808-8B3D-B3A6F33C2D48}" destId="{90BF8CCF-B45D-428F-9063-8BE8A62F95AA}" srcOrd="0" destOrd="0" presId="urn:microsoft.com/office/officeart/2005/8/layout/list1"/>
    <dgm:cxn modelId="{5D85CAEB-A0AA-4623-91C1-410B3025DB8A}" type="presParOf" srcId="{05C13DAD-DF60-4808-8B3D-B3A6F33C2D48}" destId="{AF9273AC-5E58-425D-AD7F-9D1B28DAFDE5}" srcOrd="1" destOrd="0" presId="urn:microsoft.com/office/officeart/2005/8/layout/list1"/>
    <dgm:cxn modelId="{8E19E414-F875-4D37-A371-9BE228C504C6}" type="presParOf" srcId="{4043483D-EBAD-4149-A245-090F6B43978B}" destId="{19133F9A-C911-4BD6-A7F7-C6A38E78D9AC}" srcOrd="5" destOrd="0" presId="urn:microsoft.com/office/officeart/2005/8/layout/list1"/>
    <dgm:cxn modelId="{BB28ED79-C034-4145-8B9C-14809EC5F396}" type="presParOf" srcId="{4043483D-EBAD-4149-A245-090F6B43978B}" destId="{E67534CE-FF8A-4579-9B1B-6F55D8260CA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E176AF9-80AF-4ABB-B004-F56CAACAA02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93B78CC-95F9-4259-8A1D-F20879C1B1FA}">
      <dgm:prSet phldrT="[Text]" custT="1"/>
      <dgm:spPr>
        <a:solidFill>
          <a:srgbClr val="458DCF"/>
        </a:solidFill>
      </dgm:spPr>
      <dgm:t>
        <a:bodyPr/>
        <a:lstStyle/>
        <a:p>
          <a:pPr>
            <a:lnSpc>
              <a:spcPct val="114000"/>
            </a:lnSpc>
            <a:spcBef>
              <a:spcPts val="600"/>
            </a:spcBef>
            <a:spcAft>
              <a:spcPts val="600"/>
            </a:spcAft>
          </a:pPr>
          <a:r>
            <a:rPr lang="en-US" sz="2000" b="0" dirty="0"/>
            <a:t>Material resources</a:t>
          </a:r>
          <a:endParaRPr lang="en-AU" sz="2000" b="0" dirty="0"/>
        </a:p>
      </dgm:t>
    </dgm:pt>
    <dgm:pt modelId="{57B679D3-E50B-479C-B915-E76918553D01}" type="parTrans" cxnId="{5A144D50-12AD-46AE-97B4-A5D96040C2B9}">
      <dgm:prSet/>
      <dgm:spPr/>
      <dgm:t>
        <a:bodyPr/>
        <a:lstStyle/>
        <a:p>
          <a:pPr>
            <a:lnSpc>
              <a:spcPct val="114000"/>
            </a:lnSpc>
            <a:spcBef>
              <a:spcPts val="600"/>
            </a:spcBef>
            <a:spcAft>
              <a:spcPts val="600"/>
            </a:spcAft>
          </a:pPr>
          <a:endParaRPr lang="en-AU" sz="2000"/>
        </a:p>
      </dgm:t>
    </dgm:pt>
    <dgm:pt modelId="{3A74A5FA-700B-4542-97EC-4ACB5691D460}" type="sibTrans" cxnId="{5A144D50-12AD-46AE-97B4-A5D96040C2B9}">
      <dgm:prSet/>
      <dgm:spPr/>
      <dgm:t>
        <a:bodyPr/>
        <a:lstStyle/>
        <a:p>
          <a:pPr>
            <a:lnSpc>
              <a:spcPct val="114000"/>
            </a:lnSpc>
            <a:spcBef>
              <a:spcPts val="600"/>
            </a:spcBef>
            <a:spcAft>
              <a:spcPts val="600"/>
            </a:spcAft>
          </a:pPr>
          <a:endParaRPr lang="en-AU" sz="2000"/>
        </a:p>
      </dgm:t>
    </dgm:pt>
    <dgm:pt modelId="{6F234064-AB86-44CE-B6D2-0250D2795319}">
      <dgm:prSet custT="1"/>
      <dgm:spPr/>
      <dgm:t>
        <a:bodyPr/>
        <a:lstStyle/>
        <a:p>
          <a:pPr>
            <a:lnSpc>
              <a:spcPct val="114000"/>
            </a:lnSpc>
            <a:spcBef>
              <a:spcPts val="600"/>
            </a:spcBef>
            <a:spcAft>
              <a:spcPts val="600"/>
            </a:spcAft>
          </a:pPr>
          <a:r>
            <a:rPr lang="en-US" sz="2000" b="0" dirty="0"/>
            <a:t>Human resources</a:t>
          </a:r>
          <a:endParaRPr lang="en-AU" sz="2000" b="0" dirty="0"/>
        </a:p>
      </dgm:t>
    </dgm:pt>
    <dgm:pt modelId="{7B2458B1-B7A2-4BCD-B6B3-91CCA92E8264}" type="parTrans" cxnId="{766340EB-0ED1-4D13-8977-7F3102C76416}">
      <dgm:prSet/>
      <dgm:spPr/>
      <dgm:t>
        <a:bodyPr/>
        <a:lstStyle/>
        <a:p>
          <a:pPr>
            <a:lnSpc>
              <a:spcPct val="114000"/>
            </a:lnSpc>
            <a:spcBef>
              <a:spcPts val="600"/>
            </a:spcBef>
            <a:spcAft>
              <a:spcPts val="600"/>
            </a:spcAft>
          </a:pPr>
          <a:endParaRPr lang="en-AU" sz="2000"/>
        </a:p>
      </dgm:t>
    </dgm:pt>
    <dgm:pt modelId="{449BA2BD-404D-40A3-90EC-92A2705D9584}" type="sibTrans" cxnId="{766340EB-0ED1-4D13-8977-7F3102C76416}">
      <dgm:prSet/>
      <dgm:spPr/>
      <dgm:t>
        <a:bodyPr/>
        <a:lstStyle/>
        <a:p>
          <a:pPr>
            <a:lnSpc>
              <a:spcPct val="114000"/>
            </a:lnSpc>
            <a:spcBef>
              <a:spcPts val="600"/>
            </a:spcBef>
            <a:spcAft>
              <a:spcPts val="600"/>
            </a:spcAft>
          </a:pPr>
          <a:endParaRPr lang="en-AU" sz="2000"/>
        </a:p>
      </dgm:t>
    </dgm:pt>
    <dgm:pt modelId="{D6AD41A0-7C0C-4733-92F8-CA01E9BA999D}" type="pres">
      <dgm:prSet presAssocID="{9E176AF9-80AF-4ABB-B004-F56CAACAA02B}" presName="diagram" presStyleCnt="0">
        <dgm:presLayoutVars>
          <dgm:dir/>
          <dgm:resizeHandles val="exact"/>
        </dgm:presLayoutVars>
      </dgm:prSet>
      <dgm:spPr/>
      <dgm:t>
        <a:bodyPr/>
        <a:lstStyle/>
        <a:p>
          <a:endParaRPr lang="en-US"/>
        </a:p>
      </dgm:t>
    </dgm:pt>
    <dgm:pt modelId="{ADA5A23D-0DE0-4F34-B6A8-36BEF6473B48}" type="pres">
      <dgm:prSet presAssocID="{893B78CC-95F9-4259-8A1D-F20879C1B1FA}" presName="node" presStyleLbl="node1" presStyleIdx="0" presStyleCnt="2">
        <dgm:presLayoutVars>
          <dgm:bulletEnabled val="1"/>
        </dgm:presLayoutVars>
      </dgm:prSet>
      <dgm:spPr>
        <a:prstGeom prst="round2SameRect">
          <a:avLst/>
        </a:prstGeom>
      </dgm:spPr>
      <dgm:t>
        <a:bodyPr/>
        <a:lstStyle/>
        <a:p>
          <a:endParaRPr lang="en-US"/>
        </a:p>
      </dgm:t>
    </dgm:pt>
    <dgm:pt modelId="{F9D40D7F-8951-46FE-BC9F-99DC15FBDF72}" type="pres">
      <dgm:prSet presAssocID="{3A74A5FA-700B-4542-97EC-4ACB5691D460}" presName="sibTrans" presStyleCnt="0"/>
      <dgm:spPr/>
    </dgm:pt>
    <dgm:pt modelId="{67BA6551-BC1D-4F8B-8657-30288495E415}" type="pres">
      <dgm:prSet presAssocID="{6F234064-AB86-44CE-B6D2-0250D2795319}" presName="node" presStyleLbl="node1" presStyleIdx="1" presStyleCnt="2">
        <dgm:presLayoutVars>
          <dgm:bulletEnabled val="1"/>
        </dgm:presLayoutVars>
      </dgm:prSet>
      <dgm:spPr>
        <a:prstGeom prst="round2SameRect">
          <a:avLst/>
        </a:prstGeom>
      </dgm:spPr>
      <dgm:t>
        <a:bodyPr/>
        <a:lstStyle/>
        <a:p>
          <a:endParaRPr lang="en-US"/>
        </a:p>
      </dgm:t>
    </dgm:pt>
  </dgm:ptLst>
  <dgm:cxnLst>
    <dgm:cxn modelId="{035EFA0D-104C-4568-A762-CA03BC4E8A08}" type="presOf" srcId="{6F234064-AB86-44CE-B6D2-0250D2795319}" destId="{67BA6551-BC1D-4F8B-8657-30288495E415}" srcOrd="0" destOrd="0" presId="urn:microsoft.com/office/officeart/2005/8/layout/default"/>
    <dgm:cxn modelId="{976E30D6-A042-47D1-BEAD-8245A35CB8C4}" type="presOf" srcId="{9E176AF9-80AF-4ABB-B004-F56CAACAA02B}" destId="{D6AD41A0-7C0C-4733-92F8-CA01E9BA999D}" srcOrd="0" destOrd="0" presId="urn:microsoft.com/office/officeart/2005/8/layout/default"/>
    <dgm:cxn modelId="{5A144D50-12AD-46AE-97B4-A5D96040C2B9}" srcId="{9E176AF9-80AF-4ABB-B004-F56CAACAA02B}" destId="{893B78CC-95F9-4259-8A1D-F20879C1B1FA}" srcOrd="0" destOrd="0" parTransId="{57B679D3-E50B-479C-B915-E76918553D01}" sibTransId="{3A74A5FA-700B-4542-97EC-4ACB5691D460}"/>
    <dgm:cxn modelId="{766340EB-0ED1-4D13-8977-7F3102C76416}" srcId="{9E176AF9-80AF-4ABB-B004-F56CAACAA02B}" destId="{6F234064-AB86-44CE-B6D2-0250D2795319}" srcOrd="1" destOrd="0" parTransId="{7B2458B1-B7A2-4BCD-B6B3-91CCA92E8264}" sibTransId="{449BA2BD-404D-40A3-90EC-92A2705D9584}"/>
    <dgm:cxn modelId="{EEB84265-0EAA-4C4B-9AEC-D79B7B46D6B9}" type="presOf" srcId="{893B78CC-95F9-4259-8A1D-F20879C1B1FA}" destId="{ADA5A23D-0DE0-4F34-B6A8-36BEF6473B48}" srcOrd="0" destOrd="0" presId="urn:microsoft.com/office/officeart/2005/8/layout/default"/>
    <dgm:cxn modelId="{32FD3EA9-7822-449F-9B13-67913BD324F2}" type="presParOf" srcId="{D6AD41A0-7C0C-4733-92F8-CA01E9BA999D}" destId="{ADA5A23D-0DE0-4F34-B6A8-36BEF6473B48}" srcOrd="0" destOrd="0" presId="urn:microsoft.com/office/officeart/2005/8/layout/default"/>
    <dgm:cxn modelId="{E84A1D59-C56A-4992-BFC1-7CA49B642A6C}" type="presParOf" srcId="{D6AD41A0-7C0C-4733-92F8-CA01E9BA999D}" destId="{F9D40D7F-8951-46FE-BC9F-99DC15FBDF72}" srcOrd="1" destOrd="0" presId="urn:microsoft.com/office/officeart/2005/8/layout/default"/>
    <dgm:cxn modelId="{671F3005-6080-4F39-AE7B-A6B7D19DDFA0}" type="presParOf" srcId="{D6AD41A0-7C0C-4733-92F8-CA01E9BA999D}" destId="{67BA6551-BC1D-4F8B-8657-30288495E415}"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E4DF8EA-0A71-4D59-945D-A0C099EADA92}">
      <dgm:prSet phldrT="[Text]" custT="1"/>
      <dgm:spPr>
        <a:solidFill>
          <a:srgbClr val="458DCF"/>
        </a:solidFill>
      </dgm:spPr>
      <dgm:t>
        <a:bodyPr/>
        <a:lstStyle/>
        <a:p>
          <a:pPr>
            <a:lnSpc>
              <a:spcPct val="114000"/>
            </a:lnSpc>
            <a:spcBef>
              <a:spcPts val="600"/>
            </a:spcBef>
            <a:spcAft>
              <a:spcPts val="600"/>
            </a:spcAft>
          </a:pPr>
          <a:r>
            <a:rPr lang="en-US" sz="2000" dirty="0"/>
            <a:t>What are </a:t>
          </a:r>
          <a:r>
            <a:rPr lang="en-AU" sz="2000" dirty="0"/>
            <a:t>the client's goals, needs, rights and preferences?</a:t>
          </a:r>
          <a:r>
            <a:rPr lang="en-US" sz="2000" dirty="0"/>
            <a:t> </a:t>
          </a:r>
        </a:p>
      </dgm:t>
    </dgm:pt>
    <dgm:pt modelId="{759A82A0-36F7-43EC-BB15-7323BB2C0182}" type="parTrans" cxnId="{72179A1D-DE35-4A62-B3A6-B0FF30028DF9}">
      <dgm:prSet/>
      <dgm:spPr/>
      <dgm:t>
        <a:bodyPr/>
        <a:lstStyle/>
        <a:p>
          <a:pPr>
            <a:lnSpc>
              <a:spcPct val="114000"/>
            </a:lnSpc>
            <a:spcBef>
              <a:spcPts val="600"/>
            </a:spcBef>
            <a:spcAft>
              <a:spcPts val="600"/>
            </a:spcAft>
          </a:pPr>
          <a:endParaRPr lang="en-US" sz="2000"/>
        </a:p>
      </dgm:t>
    </dgm:pt>
    <dgm:pt modelId="{DF6EC282-2BDB-4267-8729-8E4DC3CBDF09}" type="sibTrans" cxnId="{72179A1D-DE35-4A62-B3A6-B0FF30028DF9}">
      <dgm:prSet/>
      <dgm:spPr/>
      <dgm:t>
        <a:bodyPr/>
        <a:lstStyle/>
        <a:p>
          <a:pPr>
            <a:lnSpc>
              <a:spcPct val="114000"/>
            </a:lnSpc>
            <a:spcBef>
              <a:spcPts val="600"/>
            </a:spcBef>
            <a:spcAft>
              <a:spcPts val="600"/>
            </a:spcAft>
          </a:pPr>
          <a:endParaRPr lang="en-US" sz="2000"/>
        </a:p>
      </dgm:t>
    </dgm:pt>
    <dgm:pt modelId="{59E326EC-359C-4360-BBB0-CED9048634F2}">
      <dgm:prSet phldrT="[Text]" custT="1"/>
      <dgm:spPr>
        <a:solidFill>
          <a:srgbClr val="3CBE99"/>
        </a:solidFill>
      </dgm:spPr>
      <dgm:t>
        <a:bodyPr/>
        <a:lstStyle/>
        <a:p>
          <a:pPr>
            <a:lnSpc>
              <a:spcPct val="114000"/>
            </a:lnSpc>
            <a:spcBef>
              <a:spcPts val="600"/>
            </a:spcBef>
            <a:spcAft>
              <a:spcPts val="600"/>
            </a:spcAft>
          </a:pPr>
          <a:r>
            <a:rPr lang="en-US" sz="2000" dirty="0"/>
            <a:t>What support services address the client's goals and needs?</a:t>
          </a:r>
        </a:p>
      </dgm:t>
    </dgm:pt>
    <dgm:pt modelId="{5AB5DBE4-9D8D-44C4-956F-C30754B65804}" type="parTrans" cxnId="{D58E2336-D915-4A2C-A455-6B26062673A1}">
      <dgm:prSet/>
      <dgm:spPr/>
      <dgm:t>
        <a:bodyPr/>
        <a:lstStyle/>
        <a:p>
          <a:pPr>
            <a:lnSpc>
              <a:spcPct val="114000"/>
            </a:lnSpc>
            <a:spcBef>
              <a:spcPts val="600"/>
            </a:spcBef>
            <a:spcAft>
              <a:spcPts val="600"/>
            </a:spcAft>
          </a:pPr>
          <a:endParaRPr lang="en-US" sz="2000"/>
        </a:p>
      </dgm:t>
    </dgm:pt>
    <dgm:pt modelId="{BFD051AC-EFA3-4210-A0E1-6DE775025446}" type="sibTrans" cxnId="{D58E2336-D915-4A2C-A455-6B26062673A1}">
      <dgm:prSet/>
      <dgm:spPr/>
      <dgm:t>
        <a:bodyPr/>
        <a:lstStyle/>
        <a:p>
          <a:pPr>
            <a:lnSpc>
              <a:spcPct val="114000"/>
            </a:lnSpc>
            <a:spcBef>
              <a:spcPts val="600"/>
            </a:spcBef>
            <a:spcAft>
              <a:spcPts val="600"/>
            </a:spcAft>
          </a:pPr>
          <a:endParaRPr lang="en-US" sz="2000"/>
        </a:p>
      </dgm:t>
    </dgm:pt>
    <dgm:pt modelId="{CBE7BD5C-D0B1-A240-8B0C-BB32D0067748}">
      <dgm:prSet custT="1"/>
      <dgm:spPr/>
      <dgm:t>
        <a:bodyPr/>
        <a:lstStyle/>
        <a:p>
          <a:pPr>
            <a:lnSpc>
              <a:spcPct val="114000"/>
            </a:lnSpc>
            <a:spcBef>
              <a:spcPts val="600"/>
            </a:spcBef>
            <a:spcAft>
              <a:spcPts val="600"/>
            </a:spcAft>
          </a:pPr>
          <a:r>
            <a:rPr lang="en-US" sz="2000" dirty="0"/>
            <a:t>What are the treatment plans and medication prescribed by the client's healthcare professionals?</a:t>
          </a:r>
        </a:p>
      </dgm:t>
    </dgm:pt>
    <dgm:pt modelId="{22F8E52D-991F-9843-AC7B-7F82AAFEDCA4}" type="parTrans" cxnId="{0262EA05-BF54-7348-B4DD-4D1330B2E2FB}">
      <dgm:prSet/>
      <dgm:spPr/>
      <dgm:t>
        <a:bodyPr/>
        <a:lstStyle/>
        <a:p>
          <a:pPr>
            <a:lnSpc>
              <a:spcPct val="114000"/>
            </a:lnSpc>
            <a:spcBef>
              <a:spcPts val="600"/>
            </a:spcBef>
            <a:spcAft>
              <a:spcPts val="600"/>
            </a:spcAft>
          </a:pPr>
          <a:endParaRPr lang="en-US" sz="2000"/>
        </a:p>
      </dgm:t>
    </dgm:pt>
    <dgm:pt modelId="{96FC2614-EE0D-EA4E-B625-E795016FAEEE}" type="sibTrans" cxnId="{0262EA05-BF54-7348-B4DD-4D1330B2E2FB}">
      <dgm:prSet/>
      <dgm:spPr/>
      <dgm:t>
        <a:bodyPr/>
        <a:lstStyle/>
        <a:p>
          <a:pPr>
            <a:lnSpc>
              <a:spcPct val="114000"/>
            </a:lnSpc>
            <a:spcBef>
              <a:spcPts val="600"/>
            </a:spcBef>
            <a:spcAft>
              <a:spcPts val="600"/>
            </a:spcAft>
          </a:pPr>
          <a:endParaRPr lang="en-US" sz="2000"/>
        </a:p>
      </dgm:t>
    </dgm:pt>
    <dgm:pt modelId="{0C338924-1BF1-47F8-9AC3-19FAD45FDBD9}" type="pres">
      <dgm:prSet presAssocID="{9E643420-9E9F-41AE-A97F-79C5708D9F6E}" presName="linear" presStyleCnt="0">
        <dgm:presLayoutVars>
          <dgm:animLvl val="lvl"/>
          <dgm:resizeHandles val="exact"/>
        </dgm:presLayoutVars>
      </dgm:prSet>
      <dgm:spPr/>
      <dgm:t>
        <a:bodyPr/>
        <a:lstStyle/>
        <a:p>
          <a:endParaRPr lang="en-US"/>
        </a:p>
      </dgm:t>
    </dgm:pt>
    <dgm:pt modelId="{8DA30B8A-9A71-45E6-893F-2A185E669085}" type="pres">
      <dgm:prSet presAssocID="{6E4DF8EA-0A71-4D59-945D-A0C099EADA92}" presName="parentText" presStyleLbl="node1" presStyleIdx="0" presStyleCnt="3">
        <dgm:presLayoutVars>
          <dgm:chMax val="0"/>
          <dgm:bulletEnabled val="1"/>
        </dgm:presLayoutVars>
      </dgm:prSet>
      <dgm:spPr/>
      <dgm:t>
        <a:bodyPr/>
        <a:lstStyle/>
        <a:p>
          <a:endParaRPr lang="en-US"/>
        </a:p>
      </dgm:t>
    </dgm:pt>
    <dgm:pt modelId="{2CD42D81-45FA-48FC-B838-B0FA3951C891}" type="pres">
      <dgm:prSet presAssocID="{DF6EC282-2BDB-4267-8729-8E4DC3CBDF09}" presName="spacer" presStyleCnt="0"/>
      <dgm:spPr/>
    </dgm:pt>
    <dgm:pt modelId="{AA2E5F9A-D45D-412D-8E28-4C5B0E17FEF6}" type="pres">
      <dgm:prSet presAssocID="{59E326EC-359C-4360-BBB0-CED9048634F2}" presName="parentText" presStyleLbl="node1" presStyleIdx="1" presStyleCnt="3">
        <dgm:presLayoutVars>
          <dgm:chMax val="0"/>
          <dgm:bulletEnabled val="1"/>
        </dgm:presLayoutVars>
      </dgm:prSet>
      <dgm:spPr/>
      <dgm:t>
        <a:bodyPr/>
        <a:lstStyle/>
        <a:p>
          <a:endParaRPr lang="en-US"/>
        </a:p>
      </dgm:t>
    </dgm:pt>
    <dgm:pt modelId="{3E7D5A28-4E66-41C2-AEEB-FF9D8E331773}" type="pres">
      <dgm:prSet presAssocID="{BFD051AC-EFA3-4210-A0E1-6DE775025446}" presName="spacer" presStyleCnt="0"/>
      <dgm:spPr/>
    </dgm:pt>
    <dgm:pt modelId="{6F22F2F3-A108-AF4E-8AAC-0ED05AE68A16}" type="pres">
      <dgm:prSet presAssocID="{CBE7BD5C-D0B1-A240-8B0C-BB32D0067748}" presName="parentText" presStyleLbl="node1" presStyleIdx="2" presStyleCnt="3">
        <dgm:presLayoutVars>
          <dgm:chMax val="0"/>
          <dgm:bulletEnabled val="1"/>
        </dgm:presLayoutVars>
      </dgm:prSet>
      <dgm:spPr/>
      <dgm:t>
        <a:bodyPr/>
        <a:lstStyle/>
        <a:p>
          <a:endParaRPr lang="en-US"/>
        </a:p>
      </dgm:t>
    </dgm:pt>
  </dgm:ptLst>
  <dgm:cxnLst>
    <dgm:cxn modelId="{72179A1D-DE35-4A62-B3A6-B0FF30028DF9}" srcId="{9E643420-9E9F-41AE-A97F-79C5708D9F6E}" destId="{6E4DF8EA-0A71-4D59-945D-A0C099EADA92}" srcOrd="0" destOrd="0" parTransId="{759A82A0-36F7-43EC-BB15-7323BB2C0182}" sibTransId="{DF6EC282-2BDB-4267-8729-8E4DC3CBDF09}"/>
    <dgm:cxn modelId="{59FF7F1C-13FC-4F55-857A-49D7083F6AE2}" type="presOf" srcId="{59E326EC-359C-4360-BBB0-CED9048634F2}" destId="{AA2E5F9A-D45D-412D-8E28-4C5B0E17FEF6}" srcOrd="0" destOrd="0" presId="urn:microsoft.com/office/officeart/2005/8/layout/vList2"/>
    <dgm:cxn modelId="{628C9689-7415-A945-8941-6E63F4A6ABB7}" type="presOf" srcId="{CBE7BD5C-D0B1-A240-8B0C-BB32D0067748}" destId="{6F22F2F3-A108-AF4E-8AAC-0ED05AE68A16}" srcOrd="0" destOrd="0" presId="urn:microsoft.com/office/officeart/2005/8/layout/vList2"/>
    <dgm:cxn modelId="{3E3069A0-7A51-48FB-8112-8E6AB68B5E62}" type="presOf" srcId="{9E643420-9E9F-41AE-A97F-79C5708D9F6E}" destId="{0C338924-1BF1-47F8-9AC3-19FAD45FDBD9}" srcOrd="0" destOrd="0" presId="urn:microsoft.com/office/officeart/2005/8/layout/vList2"/>
    <dgm:cxn modelId="{0262EA05-BF54-7348-B4DD-4D1330B2E2FB}" srcId="{9E643420-9E9F-41AE-A97F-79C5708D9F6E}" destId="{CBE7BD5C-D0B1-A240-8B0C-BB32D0067748}" srcOrd="2" destOrd="0" parTransId="{22F8E52D-991F-9843-AC7B-7F82AAFEDCA4}" sibTransId="{96FC2614-EE0D-EA4E-B625-E795016FAEEE}"/>
    <dgm:cxn modelId="{CF9726CD-BD64-4098-A4FD-CA5346020520}" type="presOf" srcId="{6E4DF8EA-0A71-4D59-945D-A0C099EADA92}" destId="{8DA30B8A-9A71-45E6-893F-2A185E669085}" srcOrd="0" destOrd="0" presId="urn:microsoft.com/office/officeart/2005/8/layout/vList2"/>
    <dgm:cxn modelId="{D58E2336-D915-4A2C-A455-6B26062673A1}" srcId="{9E643420-9E9F-41AE-A97F-79C5708D9F6E}" destId="{59E326EC-359C-4360-BBB0-CED9048634F2}" srcOrd="1" destOrd="0" parTransId="{5AB5DBE4-9D8D-44C4-956F-C30754B65804}" sibTransId="{BFD051AC-EFA3-4210-A0E1-6DE775025446}"/>
    <dgm:cxn modelId="{23A96B3B-6A75-44B3-BD76-315A9F16BE73}" type="presParOf" srcId="{0C338924-1BF1-47F8-9AC3-19FAD45FDBD9}" destId="{8DA30B8A-9A71-45E6-893F-2A185E669085}" srcOrd="0" destOrd="0" presId="urn:microsoft.com/office/officeart/2005/8/layout/vList2"/>
    <dgm:cxn modelId="{8DBD99C7-7697-4149-857C-D6A08D1065BE}" type="presParOf" srcId="{0C338924-1BF1-47F8-9AC3-19FAD45FDBD9}" destId="{2CD42D81-45FA-48FC-B838-B0FA3951C891}" srcOrd="1" destOrd="0" presId="urn:microsoft.com/office/officeart/2005/8/layout/vList2"/>
    <dgm:cxn modelId="{A31ED251-2BA3-4DBD-AD38-2A0629294DC9}" type="presParOf" srcId="{0C338924-1BF1-47F8-9AC3-19FAD45FDBD9}" destId="{AA2E5F9A-D45D-412D-8E28-4C5B0E17FEF6}" srcOrd="2" destOrd="0" presId="urn:microsoft.com/office/officeart/2005/8/layout/vList2"/>
    <dgm:cxn modelId="{A3A4FA0C-CBAE-49AA-81DE-F9C735062444}" type="presParOf" srcId="{0C338924-1BF1-47F8-9AC3-19FAD45FDBD9}" destId="{3E7D5A28-4E66-41C2-AEEB-FF9D8E331773}" srcOrd="3" destOrd="0" presId="urn:microsoft.com/office/officeart/2005/8/layout/vList2"/>
    <dgm:cxn modelId="{C02F6A0F-38AE-5345-8C1A-7502504CC749}" type="presParOf" srcId="{0C338924-1BF1-47F8-9AC3-19FAD45FDBD9}" destId="{6F22F2F3-A108-AF4E-8AAC-0ED05AE68A1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1DB21F5-F39D-45FC-A13B-6EB61207483D}">
      <dgm:prSet phldrT="[Text]" custT="1"/>
      <dgm:spPr/>
      <dgm:t>
        <a:bodyPr/>
        <a:lstStyle/>
        <a:p>
          <a:pPr>
            <a:lnSpc>
              <a:spcPct val="114000"/>
            </a:lnSpc>
            <a:spcBef>
              <a:spcPts val="600"/>
            </a:spcBef>
            <a:spcAft>
              <a:spcPts val="600"/>
            </a:spcAft>
          </a:pPr>
          <a:r>
            <a:rPr lang="en-US" sz="2000" dirty="0"/>
            <a:t>What support services am I qualified to provide are within the individualised plan?</a:t>
          </a:r>
        </a:p>
      </dgm:t>
    </dgm:pt>
    <dgm:pt modelId="{A93A0732-2359-4633-B54A-E14482D1643A}" type="parTrans" cxnId="{A10D419A-3FD8-4486-90FB-55C84AD25AC7}">
      <dgm:prSet/>
      <dgm:spPr/>
      <dgm:t>
        <a:bodyPr/>
        <a:lstStyle/>
        <a:p>
          <a:pPr>
            <a:lnSpc>
              <a:spcPct val="114000"/>
            </a:lnSpc>
            <a:spcBef>
              <a:spcPts val="600"/>
            </a:spcBef>
            <a:spcAft>
              <a:spcPts val="600"/>
            </a:spcAft>
          </a:pPr>
          <a:endParaRPr lang="en-US" sz="2000"/>
        </a:p>
      </dgm:t>
    </dgm:pt>
    <dgm:pt modelId="{D3514B64-9687-4BD7-BEAD-ECEAE62FD075}" type="sibTrans" cxnId="{A10D419A-3FD8-4486-90FB-55C84AD25AC7}">
      <dgm:prSet/>
      <dgm:spPr/>
      <dgm:t>
        <a:bodyPr/>
        <a:lstStyle/>
        <a:p>
          <a:pPr>
            <a:lnSpc>
              <a:spcPct val="114000"/>
            </a:lnSpc>
            <a:spcBef>
              <a:spcPts val="600"/>
            </a:spcBef>
            <a:spcAft>
              <a:spcPts val="600"/>
            </a:spcAft>
          </a:pPr>
          <a:endParaRPr lang="en-US" sz="2000"/>
        </a:p>
      </dgm:t>
    </dgm:pt>
    <dgm:pt modelId="{743B6A4A-EEB1-904D-B118-B743A52F4A4C}">
      <dgm:prSet custT="1"/>
      <dgm:spPr/>
      <dgm:t>
        <a:bodyPr/>
        <a:lstStyle/>
        <a:p>
          <a:pPr>
            <a:lnSpc>
              <a:spcPct val="114000"/>
            </a:lnSpc>
            <a:spcBef>
              <a:spcPts val="600"/>
            </a:spcBef>
            <a:spcAft>
              <a:spcPts val="600"/>
            </a:spcAft>
          </a:pPr>
          <a:r>
            <a:rPr lang="en-US" sz="2000" dirty="0"/>
            <a:t>If there is a support service I am not qualified to provide, to whom do I refer the client to?</a:t>
          </a:r>
        </a:p>
      </dgm:t>
    </dgm:pt>
    <dgm:pt modelId="{49851151-52B3-7641-B9A0-AA0A69ADC2DB}" type="parTrans" cxnId="{C6D5E90F-A01A-0544-B2D6-8F81A1856965}">
      <dgm:prSet/>
      <dgm:spPr/>
      <dgm:t>
        <a:bodyPr/>
        <a:lstStyle/>
        <a:p>
          <a:pPr>
            <a:lnSpc>
              <a:spcPct val="114000"/>
            </a:lnSpc>
            <a:spcBef>
              <a:spcPts val="600"/>
            </a:spcBef>
            <a:spcAft>
              <a:spcPts val="600"/>
            </a:spcAft>
          </a:pPr>
          <a:endParaRPr lang="en-US" sz="2000"/>
        </a:p>
      </dgm:t>
    </dgm:pt>
    <dgm:pt modelId="{A7430835-5A78-9946-9D8D-B57A198A55BC}" type="sibTrans" cxnId="{C6D5E90F-A01A-0544-B2D6-8F81A1856965}">
      <dgm:prSet/>
      <dgm:spPr/>
      <dgm:t>
        <a:bodyPr/>
        <a:lstStyle/>
        <a:p>
          <a:pPr>
            <a:lnSpc>
              <a:spcPct val="114000"/>
            </a:lnSpc>
            <a:spcBef>
              <a:spcPts val="600"/>
            </a:spcBef>
            <a:spcAft>
              <a:spcPts val="600"/>
            </a:spcAft>
          </a:pPr>
          <a:endParaRPr lang="en-US" sz="2000"/>
        </a:p>
      </dgm:t>
    </dgm:pt>
    <dgm:pt modelId="{A915AD97-C443-2F4A-8BF8-92DCC510D437}">
      <dgm:prSet custT="1"/>
      <dgm:spPr>
        <a:solidFill>
          <a:srgbClr val="3CBE99"/>
        </a:solidFill>
      </dgm:spPr>
      <dgm:t>
        <a:bodyPr/>
        <a:lstStyle/>
        <a:p>
          <a:pPr>
            <a:lnSpc>
              <a:spcPct val="114000"/>
            </a:lnSpc>
            <a:spcBef>
              <a:spcPts val="600"/>
            </a:spcBef>
            <a:spcAft>
              <a:spcPts val="600"/>
            </a:spcAft>
          </a:pPr>
          <a:r>
            <a:rPr lang="en-US" sz="2000" dirty="0"/>
            <a:t>What support services that the family of the client can provide assistance with?</a:t>
          </a:r>
        </a:p>
      </dgm:t>
    </dgm:pt>
    <dgm:pt modelId="{60BC0ADA-826A-E348-802A-52B7B55C3483}" type="parTrans" cxnId="{85C47BAB-843C-5941-89F0-9692D1E884FF}">
      <dgm:prSet/>
      <dgm:spPr/>
      <dgm:t>
        <a:bodyPr/>
        <a:lstStyle/>
        <a:p>
          <a:pPr>
            <a:lnSpc>
              <a:spcPct val="114000"/>
            </a:lnSpc>
            <a:spcBef>
              <a:spcPts val="600"/>
            </a:spcBef>
            <a:spcAft>
              <a:spcPts val="600"/>
            </a:spcAft>
          </a:pPr>
          <a:endParaRPr lang="en-US" sz="2000"/>
        </a:p>
      </dgm:t>
    </dgm:pt>
    <dgm:pt modelId="{26D29C55-0C52-6846-B5BB-4BED522D6869}" type="sibTrans" cxnId="{85C47BAB-843C-5941-89F0-9692D1E884FF}">
      <dgm:prSet/>
      <dgm:spPr/>
      <dgm:t>
        <a:bodyPr/>
        <a:lstStyle/>
        <a:p>
          <a:pPr>
            <a:lnSpc>
              <a:spcPct val="114000"/>
            </a:lnSpc>
            <a:spcBef>
              <a:spcPts val="600"/>
            </a:spcBef>
            <a:spcAft>
              <a:spcPts val="600"/>
            </a:spcAft>
          </a:pPr>
          <a:endParaRPr lang="en-US" sz="2000"/>
        </a:p>
      </dgm:t>
    </dgm:pt>
    <dgm:pt modelId="{2CDF4C65-AAC8-4EFF-96C7-F2BFC42E08A9}">
      <dgm:prSet phldrT="[Text]" custT="1"/>
      <dgm:spPr>
        <a:solidFill>
          <a:srgbClr val="458DCF"/>
        </a:solidFill>
      </dgm:spPr>
      <dgm:t>
        <a:bodyPr/>
        <a:lstStyle/>
        <a:p>
          <a:pPr>
            <a:lnSpc>
              <a:spcPct val="114000"/>
            </a:lnSpc>
            <a:spcBef>
              <a:spcPts val="600"/>
            </a:spcBef>
            <a:spcAft>
              <a:spcPts val="600"/>
            </a:spcAft>
          </a:pPr>
          <a:r>
            <a:rPr lang="en-US" sz="2000" dirty="0"/>
            <a:t>Who are the staff members that are already providing the client's support services?</a:t>
          </a:r>
        </a:p>
      </dgm:t>
    </dgm:pt>
    <dgm:pt modelId="{5C788556-2E88-45DB-A3BF-9A174F460A1B}" type="parTrans" cxnId="{DBB15A12-7A71-43F6-A710-68869B93E288}">
      <dgm:prSet/>
      <dgm:spPr/>
    </dgm:pt>
    <dgm:pt modelId="{391E5AC3-035D-49BA-890B-3D5C6C14ACC5}" type="sibTrans" cxnId="{DBB15A12-7A71-43F6-A710-68869B93E288}">
      <dgm:prSet/>
      <dgm:spPr/>
    </dgm:pt>
    <dgm:pt modelId="{0C338924-1BF1-47F8-9AC3-19FAD45FDBD9}" type="pres">
      <dgm:prSet presAssocID="{9E643420-9E9F-41AE-A97F-79C5708D9F6E}" presName="linear" presStyleCnt="0">
        <dgm:presLayoutVars>
          <dgm:animLvl val="lvl"/>
          <dgm:resizeHandles val="exact"/>
        </dgm:presLayoutVars>
      </dgm:prSet>
      <dgm:spPr/>
      <dgm:t>
        <a:bodyPr/>
        <a:lstStyle/>
        <a:p>
          <a:endParaRPr lang="en-US"/>
        </a:p>
      </dgm:t>
    </dgm:pt>
    <dgm:pt modelId="{E690E8A2-0D6A-4BF1-9426-63F6F9A5A860}" type="pres">
      <dgm:prSet presAssocID="{2CDF4C65-AAC8-4EFF-96C7-F2BFC42E08A9}" presName="parentText" presStyleLbl="node1" presStyleIdx="0" presStyleCnt="4">
        <dgm:presLayoutVars>
          <dgm:chMax val="0"/>
          <dgm:bulletEnabled val="1"/>
        </dgm:presLayoutVars>
      </dgm:prSet>
      <dgm:spPr/>
      <dgm:t>
        <a:bodyPr/>
        <a:lstStyle/>
        <a:p>
          <a:endParaRPr lang="en-US"/>
        </a:p>
      </dgm:t>
    </dgm:pt>
    <dgm:pt modelId="{EBB3DCA6-DB49-49C8-A565-0CA54288C3C9}" type="pres">
      <dgm:prSet presAssocID="{391E5AC3-035D-49BA-890B-3D5C6C14ACC5}" presName="spacer" presStyleCnt="0"/>
      <dgm:spPr/>
    </dgm:pt>
    <dgm:pt modelId="{21F40C9A-159C-0A4B-962A-C59F71362650}" type="pres">
      <dgm:prSet presAssocID="{A915AD97-C443-2F4A-8BF8-92DCC510D437}" presName="parentText" presStyleLbl="node1" presStyleIdx="1" presStyleCnt="4">
        <dgm:presLayoutVars>
          <dgm:chMax val="0"/>
          <dgm:bulletEnabled val="1"/>
        </dgm:presLayoutVars>
      </dgm:prSet>
      <dgm:spPr/>
      <dgm:t>
        <a:bodyPr/>
        <a:lstStyle/>
        <a:p>
          <a:endParaRPr lang="en-US"/>
        </a:p>
      </dgm:t>
    </dgm:pt>
    <dgm:pt modelId="{E2693EEC-1B9A-7740-8CD8-2FDE6F5A123A}" type="pres">
      <dgm:prSet presAssocID="{26D29C55-0C52-6846-B5BB-4BED522D6869}" presName="spacer" presStyleCnt="0"/>
      <dgm:spPr/>
    </dgm:pt>
    <dgm:pt modelId="{2FB2CB3A-E89B-458F-B2BE-F4843694D940}" type="pres">
      <dgm:prSet presAssocID="{81DB21F5-F39D-45FC-A13B-6EB61207483D}" presName="parentText" presStyleLbl="node1" presStyleIdx="2" presStyleCnt="4">
        <dgm:presLayoutVars>
          <dgm:chMax val="0"/>
          <dgm:bulletEnabled val="1"/>
        </dgm:presLayoutVars>
      </dgm:prSet>
      <dgm:spPr/>
      <dgm:t>
        <a:bodyPr/>
        <a:lstStyle/>
        <a:p>
          <a:endParaRPr lang="en-US"/>
        </a:p>
      </dgm:t>
    </dgm:pt>
    <dgm:pt modelId="{8044A992-34DE-2849-A714-E16CA5D78E0F}" type="pres">
      <dgm:prSet presAssocID="{D3514B64-9687-4BD7-BEAD-ECEAE62FD075}" presName="spacer" presStyleCnt="0"/>
      <dgm:spPr/>
    </dgm:pt>
    <dgm:pt modelId="{A06DF13C-31B3-3E41-A6F9-455C36240B61}" type="pres">
      <dgm:prSet presAssocID="{743B6A4A-EEB1-904D-B118-B743A52F4A4C}" presName="parentText" presStyleLbl="node1" presStyleIdx="3" presStyleCnt="4">
        <dgm:presLayoutVars>
          <dgm:chMax val="0"/>
          <dgm:bulletEnabled val="1"/>
        </dgm:presLayoutVars>
      </dgm:prSet>
      <dgm:spPr/>
      <dgm:t>
        <a:bodyPr/>
        <a:lstStyle/>
        <a:p>
          <a:endParaRPr lang="en-US"/>
        </a:p>
      </dgm:t>
    </dgm:pt>
  </dgm:ptLst>
  <dgm:cxnLst>
    <dgm:cxn modelId="{9632E708-9B66-4C15-9240-A1BBCA43EAC1}" type="presOf" srcId="{2CDF4C65-AAC8-4EFF-96C7-F2BFC42E08A9}" destId="{E690E8A2-0D6A-4BF1-9426-63F6F9A5A860}" srcOrd="0" destOrd="0" presId="urn:microsoft.com/office/officeart/2005/8/layout/vList2"/>
    <dgm:cxn modelId="{A10D419A-3FD8-4486-90FB-55C84AD25AC7}" srcId="{9E643420-9E9F-41AE-A97F-79C5708D9F6E}" destId="{81DB21F5-F39D-45FC-A13B-6EB61207483D}" srcOrd="2" destOrd="0" parTransId="{A93A0732-2359-4633-B54A-E14482D1643A}" sibTransId="{D3514B64-9687-4BD7-BEAD-ECEAE62FD075}"/>
    <dgm:cxn modelId="{85C47BAB-843C-5941-89F0-9692D1E884FF}" srcId="{9E643420-9E9F-41AE-A97F-79C5708D9F6E}" destId="{A915AD97-C443-2F4A-8BF8-92DCC510D437}" srcOrd="1" destOrd="0" parTransId="{60BC0ADA-826A-E348-802A-52B7B55C3483}" sibTransId="{26D29C55-0C52-6846-B5BB-4BED522D6869}"/>
    <dgm:cxn modelId="{F0B6D99E-C8EE-4588-B4F2-287208523645}" type="presOf" srcId="{81DB21F5-F39D-45FC-A13B-6EB61207483D}" destId="{2FB2CB3A-E89B-458F-B2BE-F4843694D940}" srcOrd="0" destOrd="0" presId="urn:microsoft.com/office/officeart/2005/8/layout/vList2"/>
    <dgm:cxn modelId="{C6D5E90F-A01A-0544-B2D6-8F81A1856965}" srcId="{9E643420-9E9F-41AE-A97F-79C5708D9F6E}" destId="{743B6A4A-EEB1-904D-B118-B743A52F4A4C}" srcOrd="3" destOrd="0" parTransId="{49851151-52B3-7641-B9A0-AA0A69ADC2DB}" sibTransId="{A7430835-5A78-9946-9D8D-B57A198A55BC}"/>
    <dgm:cxn modelId="{3E3069A0-7A51-48FB-8112-8E6AB68B5E62}" type="presOf" srcId="{9E643420-9E9F-41AE-A97F-79C5708D9F6E}" destId="{0C338924-1BF1-47F8-9AC3-19FAD45FDBD9}" srcOrd="0" destOrd="0" presId="urn:microsoft.com/office/officeart/2005/8/layout/vList2"/>
    <dgm:cxn modelId="{DBB15A12-7A71-43F6-A710-68869B93E288}" srcId="{9E643420-9E9F-41AE-A97F-79C5708D9F6E}" destId="{2CDF4C65-AAC8-4EFF-96C7-F2BFC42E08A9}" srcOrd="0" destOrd="0" parTransId="{5C788556-2E88-45DB-A3BF-9A174F460A1B}" sibTransId="{391E5AC3-035D-49BA-890B-3D5C6C14ACC5}"/>
    <dgm:cxn modelId="{84F842D5-5C37-CA4A-8BAE-44D832D9F894}" type="presOf" srcId="{743B6A4A-EEB1-904D-B118-B743A52F4A4C}" destId="{A06DF13C-31B3-3E41-A6F9-455C36240B61}" srcOrd="0" destOrd="0" presId="urn:microsoft.com/office/officeart/2005/8/layout/vList2"/>
    <dgm:cxn modelId="{388655BC-9CF3-5841-B858-5EBD1360342F}" type="presOf" srcId="{A915AD97-C443-2F4A-8BF8-92DCC510D437}" destId="{21F40C9A-159C-0A4B-962A-C59F71362650}" srcOrd="0" destOrd="0" presId="urn:microsoft.com/office/officeart/2005/8/layout/vList2"/>
    <dgm:cxn modelId="{A6C165B2-8967-4723-8D20-DF21FEC3A655}" type="presParOf" srcId="{0C338924-1BF1-47F8-9AC3-19FAD45FDBD9}" destId="{E690E8A2-0D6A-4BF1-9426-63F6F9A5A860}" srcOrd="0" destOrd="0" presId="urn:microsoft.com/office/officeart/2005/8/layout/vList2"/>
    <dgm:cxn modelId="{124E7BAB-7993-40A8-806C-3456DEF6F36F}" type="presParOf" srcId="{0C338924-1BF1-47F8-9AC3-19FAD45FDBD9}" destId="{EBB3DCA6-DB49-49C8-A565-0CA54288C3C9}" srcOrd="1" destOrd="0" presId="urn:microsoft.com/office/officeart/2005/8/layout/vList2"/>
    <dgm:cxn modelId="{746731AB-0C4D-C646-A8AE-3AB1C846249B}" type="presParOf" srcId="{0C338924-1BF1-47F8-9AC3-19FAD45FDBD9}" destId="{21F40C9A-159C-0A4B-962A-C59F71362650}" srcOrd="2" destOrd="0" presId="urn:microsoft.com/office/officeart/2005/8/layout/vList2"/>
    <dgm:cxn modelId="{F07A3FD0-B3AB-FD4F-8563-53D5ECEF84D1}" type="presParOf" srcId="{0C338924-1BF1-47F8-9AC3-19FAD45FDBD9}" destId="{E2693EEC-1B9A-7740-8CD8-2FDE6F5A123A}" srcOrd="3" destOrd="0" presId="urn:microsoft.com/office/officeart/2005/8/layout/vList2"/>
    <dgm:cxn modelId="{32C0E16D-660A-4028-A88D-323F370CCC1C}" type="presParOf" srcId="{0C338924-1BF1-47F8-9AC3-19FAD45FDBD9}" destId="{2FB2CB3A-E89B-458F-B2BE-F4843694D940}" srcOrd="4" destOrd="0" presId="urn:microsoft.com/office/officeart/2005/8/layout/vList2"/>
    <dgm:cxn modelId="{FA6C5B5F-4C28-734C-A1B6-718D457BC988}" type="presParOf" srcId="{0C338924-1BF1-47F8-9AC3-19FAD45FDBD9}" destId="{8044A992-34DE-2849-A714-E16CA5D78E0F}" srcOrd="5" destOrd="0" presId="urn:microsoft.com/office/officeart/2005/8/layout/vList2"/>
    <dgm:cxn modelId="{6F881FA3-4C3E-B64E-B6EF-0349F45444D4}" type="presParOf" srcId="{0C338924-1BF1-47F8-9AC3-19FAD45FDBD9}" destId="{A06DF13C-31B3-3E41-A6F9-455C36240B6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1E28DF8-85C4-4C0D-BD26-ED50F447F644}"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93222A6B-0371-4827-9335-C813B77542AA}">
      <dgm:prSet phldrT="[Text]" custT="1"/>
      <dgm:spPr>
        <a:solidFill>
          <a:srgbClr val="458DCF"/>
        </a:solidFill>
      </dgm:spPr>
      <dgm:t>
        <a:bodyPr/>
        <a:lstStyle/>
        <a:p>
          <a:pPr>
            <a:lnSpc>
              <a:spcPct val="114000"/>
            </a:lnSpc>
            <a:spcBef>
              <a:spcPts val="600"/>
            </a:spcBef>
            <a:spcAft>
              <a:spcPts val="600"/>
            </a:spcAft>
          </a:pPr>
          <a:r>
            <a:rPr lang="en-AU" sz="2000" b="1" dirty="0">
              <a:solidFill>
                <a:schemeClr val="bg1"/>
              </a:solidFill>
            </a:rPr>
            <a:t>Mild</a:t>
          </a:r>
          <a:endParaRPr lang="en-AU" sz="2000" dirty="0">
            <a:solidFill>
              <a:schemeClr val="bg1"/>
            </a:solidFill>
          </a:endParaRPr>
        </a:p>
      </dgm:t>
    </dgm:pt>
    <dgm:pt modelId="{212BD47B-D1AA-42F1-B171-4A69FD682F51}" type="parTrans" cxnId="{6998D914-BA88-485C-80D8-24FD5F6C6504}">
      <dgm:prSet/>
      <dgm:spPr/>
      <dgm:t>
        <a:bodyPr/>
        <a:lstStyle/>
        <a:p>
          <a:pPr>
            <a:lnSpc>
              <a:spcPct val="114000"/>
            </a:lnSpc>
            <a:spcBef>
              <a:spcPts val="600"/>
            </a:spcBef>
            <a:spcAft>
              <a:spcPts val="600"/>
            </a:spcAft>
          </a:pPr>
          <a:endParaRPr lang="en-AU" sz="2000"/>
        </a:p>
      </dgm:t>
    </dgm:pt>
    <dgm:pt modelId="{1973E209-0D4E-4EF6-96B6-FFE0A7F7AA1C}" type="sibTrans" cxnId="{6998D914-BA88-485C-80D8-24FD5F6C6504}">
      <dgm:prSet/>
      <dgm:spPr/>
      <dgm:t>
        <a:bodyPr/>
        <a:lstStyle/>
        <a:p>
          <a:pPr>
            <a:lnSpc>
              <a:spcPct val="114000"/>
            </a:lnSpc>
            <a:spcBef>
              <a:spcPts val="600"/>
            </a:spcBef>
            <a:spcAft>
              <a:spcPts val="600"/>
            </a:spcAft>
          </a:pPr>
          <a:endParaRPr lang="en-AU" sz="2000"/>
        </a:p>
      </dgm:t>
    </dgm:pt>
    <dgm:pt modelId="{DAEF0D93-B815-493A-B9D8-AC7BAF30AD94}">
      <dgm:prSet phldrT="[Text]" custT="1"/>
      <dgm:spPr/>
      <dgm:t>
        <a:bodyPr/>
        <a:lstStyle/>
        <a:p>
          <a:pPr>
            <a:lnSpc>
              <a:spcPct val="114000"/>
            </a:lnSpc>
            <a:spcBef>
              <a:spcPts val="600"/>
            </a:spcBef>
            <a:spcAft>
              <a:spcPts val="600"/>
            </a:spcAft>
            <a:buFont typeface="Wingdings" pitchFamily="2" charset="2"/>
            <a:buChar char=""/>
          </a:pPr>
          <a:r>
            <a:rPr lang="en-PH" sz="2000" dirty="0">
              <a:solidFill>
                <a:schemeClr val="tx1">
                  <a:lumMod val="75000"/>
                  <a:lumOff val="25000"/>
                </a:schemeClr>
              </a:solidFill>
            </a:rPr>
            <a:t>Impairments cause minor discomfort and changes in physical, social or occupational function.</a:t>
          </a:r>
          <a:endParaRPr lang="en-AU" sz="2000" dirty="0">
            <a:solidFill>
              <a:schemeClr val="tx1">
                <a:lumMod val="75000"/>
                <a:lumOff val="25000"/>
              </a:schemeClr>
            </a:solidFill>
          </a:endParaRPr>
        </a:p>
      </dgm:t>
    </dgm:pt>
    <dgm:pt modelId="{9EAD873D-A09B-4BFB-8333-1BA43A233840}" type="parTrans" cxnId="{C62FC39C-6F09-4E28-83D0-11EDE9D012DE}">
      <dgm:prSet/>
      <dgm:spPr/>
      <dgm:t>
        <a:bodyPr/>
        <a:lstStyle/>
        <a:p>
          <a:pPr>
            <a:lnSpc>
              <a:spcPct val="114000"/>
            </a:lnSpc>
            <a:spcBef>
              <a:spcPts val="600"/>
            </a:spcBef>
            <a:spcAft>
              <a:spcPts val="600"/>
            </a:spcAft>
          </a:pPr>
          <a:endParaRPr lang="en-AU" sz="2000"/>
        </a:p>
      </dgm:t>
    </dgm:pt>
    <dgm:pt modelId="{F8655DE5-443D-43CB-A0CC-90BC5E5FECA0}" type="sibTrans" cxnId="{C62FC39C-6F09-4E28-83D0-11EDE9D012DE}">
      <dgm:prSet/>
      <dgm:spPr/>
      <dgm:t>
        <a:bodyPr/>
        <a:lstStyle/>
        <a:p>
          <a:pPr>
            <a:lnSpc>
              <a:spcPct val="114000"/>
            </a:lnSpc>
            <a:spcBef>
              <a:spcPts val="600"/>
            </a:spcBef>
            <a:spcAft>
              <a:spcPts val="600"/>
            </a:spcAft>
          </a:pPr>
          <a:endParaRPr lang="en-AU" sz="2000"/>
        </a:p>
      </dgm:t>
    </dgm:pt>
    <dgm:pt modelId="{50F4A1CB-1C09-4AF0-B300-F81F44C361A1}">
      <dgm:prSet phldrT="[Text]" custT="1"/>
      <dgm:spPr>
        <a:solidFill>
          <a:srgbClr val="3CBE99"/>
        </a:solidFill>
      </dgm:spPr>
      <dgm:t>
        <a:bodyPr/>
        <a:lstStyle/>
        <a:p>
          <a:pPr>
            <a:lnSpc>
              <a:spcPct val="114000"/>
            </a:lnSpc>
            <a:spcBef>
              <a:spcPts val="600"/>
            </a:spcBef>
            <a:spcAft>
              <a:spcPts val="600"/>
            </a:spcAft>
          </a:pPr>
          <a:r>
            <a:rPr lang="en-AU" sz="2000" b="1" dirty="0">
              <a:solidFill>
                <a:schemeClr val="bg1"/>
              </a:solidFill>
            </a:rPr>
            <a:t>Moderate</a:t>
          </a:r>
          <a:endParaRPr lang="en-AU" sz="2000" dirty="0">
            <a:solidFill>
              <a:schemeClr val="bg1"/>
            </a:solidFill>
          </a:endParaRPr>
        </a:p>
      </dgm:t>
    </dgm:pt>
    <dgm:pt modelId="{0552F630-5820-44BB-8EFE-D41925F4C4E5}" type="parTrans" cxnId="{CFDA0CC3-8EA0-4CD2-8C8D-E8B3F5B547BC}">
      <dgm:prSet/>
      <dgm:spPr/>
      <dgm:t>
        <a:bodyPr/>
        <a:lstStyle/>
        <a:p>
          <a:pPr>
            <a:lnSpc>
              <a:spcPct val="114000"/>
            </a:lnSpc>
            <a:spcBef>
              <a:spcPts val="600"/>
            </a:spcBef>
            <a:spcAft>
              <a:spcPts val="600"/>
            </a:spcAft>
          </a:pPr>
          <a:endParaRPr lang="en-AU" sz="2000"/>
        </a:p>
      </dgm:t>
    </dgm:pt>
    <dgm:pt modelId="{2BF7AE0C-10C2-47C3-A95B-EE7795BC8BC7}" type="sibTrans" cxnId="{CFDA0CC3-8EA0-4CD2-8C8D-E8B3F5B547BC}">
      <dgm:prSet/>
      <dgm:spPr/>
      <dgm:t>
        <a:bodyPr/>
        <a:lstStyle/>
        <a:p>
          <a:pPr>
            <a:lnSpc>
              <a:spcPct val="114000"/>
            </a:lnSpc>
            <a:spcBef>
              <a:spcPts val="600"/>
            </a:spcBef>
            <a:spcAft>
              <a:spcPts val="600"/>
            </a:spcAft>
          </a:pPr>
          <a:endParaRPr lang="en-AU" sz="2000"/>
        </a:p>
      </dgm:t>
    </dgm:pt>
    <dgm:pt modelId="{1774D076-F91B-4CD9-83F2-AAEB19655D01}">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Impairments cause a notable amount of discomfort. </a:t>
          </a:r>
          <a:endParaRPr lang="en-AU" sz="2000" dirty="0">
            <a:solidFill>
              <a:schemeClr val="tx1">
                <a:lumMod val="75000"/>
                <a:lumOff val="25000"/>
              </a:schemeClr>
            </a:solidFill>
          </a:endParaRPr>
        </a:p>
      </dgm:t>
    </dgm:pt>
    <dgm:pt modelId="{E5FBFFD0-8761-4E94-B289-E144424800EC}" type="parTrans" cxnId="{06C4E6C6-BC88-4BA0-B4A0-66D4C273AFDB}">
      <dgm:prSet/>
      <dgm:spPr/>
      <dgm:t>
        <a:bodyPr/>
        <a:lstStyle/>
        <a:p>
          <a:pPr>
            <a:lnSpc>
              <a:spcPct val="114000"/>
            </a:lnSpc>
            <a:spcBef>
              <a:spcPts val="600"/>
            </a:spcBef>
            <a:spcAft>
              <a:spcPts val="600"/>
            </a:spcAft>
          </a:pPr>
          <a:endParaRPr lang="en-AU" sz="2000"/>
        </a:p>
      </dgm:t>
    </dgm:pt>
    <dgm:pt modelId="{7FA8CCCA-EC7C-457D-83D1-991A2CF20935}" type="sibTrans" cxnId="{06C4E6C6-BC88-4BA0-B4A0-66D4C273AFDB}">
      <dgm:prSet/>
      <dgm:spPr/>
      <dgm:t>
        <a:bodyPr/>
        <a:lstStyle/>
        <a:p>
          <a:pPr>
            <a:lnSpc>
              <a:spcPct val="114000"/>
            </a:lnSpc>
            <a:spcBef>
              <a:spcPts val="600"/>
            </a:spcBef>
            <a:spcAft>
              <a:spcPts val="600"/>
            </a:spcAft>
          </a:pPr>
          <a:endParaRPr lang="en-AU" sz="2000"/>
        </a:p>
      </dgm:t>
    </dgm:pt>
    <dgm:pt modelId="{A08117A5-CC6F-4A72-8F7B-E14EB1CDC90C}">
      <dgm:prSet phldrT="[Text]" custT="1"/>
      <dgm:spPr/>
      <dgm:t>
        <a:bodyPr/>
        <a:lstStyle/>
        <a:p>
          <a:pPr>
            <a:lnSpc>
              <a:spcPct val="114000"/>
            </a:lnSpc>
            <a:spcBef>
              <a:spcPts val="600"/>
            </a:spcBef>
            <a:spcAft>
              <a:spcPts val="600"/>
            </a:spcAft>
          </a:pPr>
          <a:r>
            <a:rPr lang="en-AU" sz="2000" b="1" dirty="0">
              <a:solidFill>
                <a:schemeClr val="bg1"/>
              </a:solidFill>
            </a:rPr>
            <a:t>Severe</a:t>
          </a:r>
          <a:endParaRPr lang="en-AU" sz="2000" dirty="0">
            <a:solidFill>
              <a:schemeClr val="bg1"/>
            </a:solidFill>
          </a:endParaRPr>
        </a:p>
      </dgm:t>
    </dgm:pt>
    <dgm:pt modelId="{9AFA3A9B-3773-4C31-8B7B-5A02C8381DC3}" type="parTrans" cxnId="{5443A750-2823-46A0-9531-17886445378B}">
      <dgm:prSet/>
      <dgm:spPr/>
      <dgm:t>
        <a:bodyPr/>
        <a:lstStyle/>
        <a:p>
          <a:pPr>
            <a:lnSpc>
              <a:spcPct val="114000"/>
            </a:lnSpc>
            <a:spcBef>
              <a:spcPts val="600"/>
            </a:spcBef>
            <a:spcAft>
              <a:spcPts val="600"/>
            </a:spcAft>
          </a:pPr>
          <a:endParaRPr lang="en-AU" sz="2000"/>
        </a:p>
      </dgm:t>
    </dgm:pt>
    <dgm:pt modelId="{7F1D4CD2-7F07-4C25-87BF-D2577773F037}" type="sibTrans" cxnId="{5443A750-2823-46A0-9531-17886445378B}">
      <dgm:prSet/>
      <dgm:spPr/>
      <dgm:t>
        <a:bodyPr/>
        <a:lstStyle/>
        <a:p>
          <a:pPr>
            <a:lnSpc>
              <a:spcPct val="114000"/>
            </a:lnSpc>
            <a:spcBef>
              <a:spcPts val="600"/>
            </a:spcBef>
            <a:spcAft>
              <a:spcPts val="600"/>
            </a:spcAft>
          </a:pPr>
          <a:endParaRPr lang="en-AU" sz="2000"/>
        </a:p>
      </dgm:t>
    </dgm:pt>
    <dgm:pt modelId="{D5A5B486-F3C8-4233-A710-FE2945798E74}">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Impairments cause an extreme amount of discomfort. </a:t>
          </a:r>
          <a:endParaRPr lang="en-AU" sz="2000" dirty="0">
            <a:solidFill>
              <a:schemeClr val="tx1">
                <a:lumMod val="75000"/>
                <a:lumOff val="25000"/>
              </a:schemeClr>
            </a:solidFill>
          </a:endParaRPr>
        </a:p>
      </dgm:t>
    </dgm:pt>
    <dgm:pt modelId="{352D1FB9-2A97-4E71-8B91-FB9A7F397554}" type="parTrans" cxnId="{CB180664-09BA-43B7-9B83-A29011756D92}">
      <dgm:prSet/>
      <dgm:spPr/>
      <dgm:t>
        <a:bodyPr/>
        <a:lstStyle/>
        <a:p>
          <a:pPr>
            <a:lnSpc>
              <a:spcPct val="114000"/>
            </a:lnSpc>
            <a:spcBef>
              <a:spcPts val="600"/>
            </a:spcBef>
            <a:spcAft>
              <a:spcPts val="600"/>
            </a:spcAft>
          </a:pPr>
          <a:endParaRPr lang="en-AU" sz="2000"/>
        </a:p>
      </dgm:t>
    </dgm:pt>
    <dgm:pt modelId="{B7296DF6-08FF-49DF-A39A-3E1A092B4799}" type="sibTrans" cxnId="{CB180664-09BA-43B7-9B83-A29011756D92}">
      <dgm:prSet/>
      <dgm:spPr/>
      <dgm:t>
        <a:bodyPr/>
        <a:lstStyle/>
        <a:p>
          <a:pPr>
            <a:lnSpc>
              <a:spcPct val="114000"/>
            </a:lnSpc>
            <a:spcBef>
              <a:spcPts val="600"/>
            </a:spcBef>
            <a:spcAft>
              <a:spcPts val="600"/>
            </a:spcAft>
          </a:pPr>
          <a:endParaRPr lang="en-AU" sz="2000"/>
        </a:p>
      </dgm:t>
    </dgm:pt>
    <dgm:pt modelId="{FD0501C9-F93E-4A50-AE2F-41B40BA95A02}" type="pres">
      <dgm:prSet presAssocID="{61E28DF8-85C4-4C0D-BD26-ED50F447F644}" presName="Name0" presStyleCnt="0">
        <dgm:presLayoutVars>
          <dgm:chMax/>
          <dgm:chPref val="3"/>
          <dgm:dir/>
          <dgm:animOne val="branch"/>
          <dgm:animLvl val="lvl"/>
        </dgm:presLayoutVars>
      </dgm:prSet>
      <dgm:spPr/>
      <dgm:t>
        <a:bodyPr/>
        <a:lstStyle/>
        <a:p>
          <a:endParaRPr lang="en-US"/>
        </a:p>
      </dgm:t>
    </dgm:pt>
    <dgm:pt modelId="{8E9275CF-CA42-4C1C-A985-492C80532D1C}" type="pres">
      <dgm:prSet presAssocID="{93222A6B-0371-4827-9335-C813B77542AA}" presName="composite" presStyleCnt="0"/>
      <dgm:spPr/>
    </dgm:pt>
    <dgm:pt modelId="{05011E34-4846-4480-8D0A-1A053C9C913A}" type="pres">
      <dgm:prSet presAssocID="{93222A6B-0371-4827-9335-C813B77542AA}" presName="FirstChild" presStyleLbl="revTx" presStyleIdx="0" presStyleCnt="3" custScaleX="97136">
        <dgm:presLayoutVars>
          <dgm:chMax val="0"/>
          <dgm:chPref val="0"/>
          <dgm:bulletEnabled val="1"/>
        </dgm:presLayoutVars>
      </dgm:prSet>
      <dgm:spPr/>
      <dgm:t>
        <a:bodyPr/>
        <a:lstStyle/>
        <a:p>
          <a:endParaRPr lang="en-US"/>
        </a:p>
      </dgm:t>
    </dgm:pt>
    <dgm:pt modelId="{C63C570B-EA2C-4944-91A3-932969BB93D1}" type="pres">
      <dgm:prSet presAssocID="{93222A6B-0371-4827-9335-C813B77542AA}" presName="Parent" presStyleLbl="alignNode1" presStyleIdx="0" presStyleCnt="3">
        <dgm:presLayoutVars>
          <dgm:chMax val="3"/>
          <dgm:chPref val="3"/>
          <dgm:bulletEnabled val="1"/>
        </dgm:presLayoutVars>
      </dgm:prSet>
      <dgm:spPr/>
      <dgm:t>
        <a:bodyPr/>
        <a:lstStyle/>
        <a:p>
          <a:endParaRPr lang="en-US"/>
        </a:p>
      </dgm:t>
    </dgm:pt>
    <dgm:pt modelId="{02784E80-10D6-4716-9A4D-F5020C538915}" type="pres">
      <dgm:prSet presAssocID="{93222A6B-0371-4827-9335-C813B77542AA}" presName="Accent" presStyleLbl="parChTrans1D1" presStyleIdx="0" presStyleCnt="3"/>
      <dgm:spPr/>
    </dgm:pt>
    <dgm:pt modelId="{0CFFD08A-F12B-4D54-AF9F-D3FB7EE1FD6B}" type="pres">
      <dgm:prSet presAssocID="{1973E209-0D4E-4EF6-96B6-FFE0A7F7AA1C}" presName="sibTrans" presStyleCnt="0"/>
      <dgm:spPr/>
    </dgm:pt>
    <dgm:pt modelId="{CF94AE7F-8722-423A-83F1-BB307D84CCBD}" type="pres">
      <dgm:prSet presAssocID="{50F4A1CB-1C09-4AF0-B300-F81F44C361A1}" presName="composite" presStyleCnt="0"/>
      <dgm:spPr/>
    </dgm:pt>
    <dgm:pt modelId="{8FC4FAF4-59E3-4E7B-A646-A2CD7BFC8095}" type="pres">
      <dgm:prSet presAssocID="{50F4A1CB-1C09-4AF0-B300-F81F44C361A1}" presName="FirstChild" presStyleLbl="revTx" presStyleIdx="1" presStyleCnt="3" custScaleX="97136">
        <dgm:presLayoutVars>
          <dgm:chMax val="0"/>
          <dgm:chPref val="0"/>
          <dgm:bulletEnabled val="1"/>
        </dgm:presLayoutVars>
      </dgm:prSet>
      <dgm:spPr/>
      <dgm:t>
        <a:bodyPr/>
        <a:lstStyle/>
        <a:p>
          <a:endParaRPr lang="en-US"/>
        </a:p>
      </dgm:t>
    </dgm:pt>
    <dgm:pt modelId="{1EF2027F-AFC1-4453-8A49-5F6089E85868}" type="pres">
      <dgm:prSet presAssocID="{50F4A1CB-1C09-4AF0-B300-F81F44C361A1}" presName="Parent" presStyleLbl="alignNode1" presStyleIdx="1" presStyleCnt="3">
        <dgm:presLayoutVars>
          <dgm:chMax val="3"/>
          <dgm:chPref val="3"/>
          <dgm:bulletEnabled val="1"/>
        </dgm:presLayoutVars>
      </dgm:prSet>
      <dgm:spPr/>
      <dgm:t>
        <a:bodyPr/>
        <a:lstStyle/>
        <a:p>
          <a:endParaRPr lang="en-US"/>
        </a:p>
      </dgm:t>
    </dgm:pt>
    <dgm:pt modelId="{68C2F8F4-BD7A-4C96-B7A8-A709B5192C9A}" type="pres">
      <dgm:prSet presAssocID="{50F4A1CB-1C09-4AF0-B300-F81F44C361A1}" presName="Accent" presStyleLbl="parChTrans1D1" presStyleIdx="1" presStyleCnt="3"/>
      <dgm:spPr/>
    </dgm:pt>
    <dgm:pt modelId="{12E17A46-C281-4955-80E4-AB31B91D91FD}" type="pres">
      <dgm:prSet presAssocID="{2BF7AE0C-10C2-47C3-A95B-EE7795BC8BC7}" presName="sibTrans" presStyleCnt="0"/>
      <dgm:spPr/>
    </dgm:pt>
    <dgm:pt modelId="{B1EAE21B-B817-4A16-B30E-49BC5331D3A1}" type="pres">
      <dgm:prSet presAssocID="{A08117A5-CC6F-4A72-8F7B-E14EB1CDC90C}" presName="composite" presStyleCnt="0"/>
      <dgm:spPr/>
    </dgm:pt>
    <dgm:pt modelId="{FDBE61E7-A69A-4A5D-BEEB-5CA34D9A309D}" type="pres">
      <dgm:prSet presAssocID="{A08117A5-CC6F-4A72-8F7B-E14EB1CDC90C}" presName="FirstChild" presStyleLbl="revTx" presStyleIdx="2" presStyleCnt="3" custScaleX="97136">
        <dgm:presLayoutVars>
          <dgm:chMax val="0"/>
          <dgm:chPref val="0"/>
          <dgm:bulletEnabled val="1"/>
        </dgm:presLayoutVars>
      </dgm:prSet>
      <dgm:spPr/>
      <dgm:t>
        <a:bodyPr/>
        <a:lstStyle/>
        <a:p>
          <a:endParaRPr lang="en-US"/>
        </a:p>
      </dgm:t>
    </dgm:pt>
    <dgm:pt modelId="{C1B0C30C-61CB-4BDE-8B24-6439CF138C0C}" type="pres">
      <dgm:prSet presAssocID="{A08117A5-CC6F-4A72-8F7B-E14EB1CDC90C}" presName="Parent" presStyleLbl="alignNode1" presStyleIdx="2" presStyleCnt="3">
        <dgm:presLayoutVars>
          <dgm:chMax val="3"/>
          <dgm:chPref val="3"/>
          <dgm:bulletEnabled val="1"/>
        </dgm:presLayoutVars>
      </dgm:prSet>
      <dgm:spPr/>
      <dgm:t>
        <a:bodyPr/>
        <a:lstStyle/>
        <a:p>
          <a:endParaRPr lang="en-US"/>
        </a:p>
      </dgm:t>
    </dgm:pt>
    <dgm:pt modelId="{43E1B9A0-9143-4815-9BEF-DC1B189A3AEA}" type="pres">
      <dgm:prSet presAssocID="{A08117A5-CC6F-4A72-8F7B-E14EB1CDC90C}" presName="Accent" presStyleLbl="parChTrans1D1" presStyleIdx="2" presStyleCnt="3"/>
      <dgm:spPr/>
    </dgm:pt>
  </dgm:ptLst>
  <dgm:cxnLst>
    <dgm:cxn modelId="{06C4E6C6-BC88-4BA0-B4A0-66D4C273AFDB}" srcId="{50F4A1CB-1C09-4AF0-B300-F81F44C361A1}" destId="{1774D076-F91B-4CD9-83F2-AAEB19655D01}" srcOrd="0" destOrd="0" parTransId="{E5FBFFD0-8761-4E94-B289-E144424800EC}" sibTransId="{7FA8CCCA-EC7C-457D-83D1-991A2CF20935}"/>
    <dgm:cxn modelId="{F5DD25A3-379C-40CF-AF9A-97A22B9ED0AC}" type="presOf" srcId="{1774D076-F91B-4CD9-83F2-AAEB19655D01}" destId="{8FC4FAF4-59E3-4E7B-A646-A2CD7BFC8095}" srcOrd="0" destOrd="0" presId="urn:microsoft.com/office/officeart/2011/layout/TabList"/>
    <dgm:cxn modelId="{9B996F24-7842-4C0D-81CD-186181812153}" type="presOf" srcId="{A08117A5-CC6F-4A72-8F7B-E14EB1CDC90C}" destId="{C1B0C30C-61CB-4BDE-8B24-6439CF138C0C}" srcOrd="0" destOrd="0" presId="urn:microsoft.com/office/officeart/2011/layout/TabList"/>
    <dgm:cxn modelId="{C62FC39C-6F09-4E28-83D0-11EDE9D012DE}" srcId="{93222A6B-0371-4827-9335-C813B77542AA}" destId="{DAEF0D93-B815-493A-B9D8-AC7BAF30AD94}" srcOrd="0" destOrd="0" parTransId="{9EAD873D-A09B-4BFB-8333-1BA43A233840}" sibTransId="{F8655DE5-443D-43CB-A0CC-90BC5E5FECA0}"/>
    <dgm:cxn modelId="{CB180664-09BA-43B7-9B83-A29011756D92}" srcId="{A08117A5-CC6F-4A72-8F7B-E14EB1CDC90C}" destId="{D5A5B486-F3C8-4233-A710-FE2945798E74}" srcOrd="0" destOrd="0" parTransId="{352D1FB9-2A97-4E71-8B91-FB9A7F397554}" sibTransId="{B7296DF6-08FF-49DF-A39A-3E1A092B4799}"/>
    <dgm:cxn modelId="{E6BCF811-D8D5-4133-9F06-6F98BA4D392F}" type="presOf" srcId="{93222A6B-0371-4827-9335-C813B77542AA}" destId="{C63C570B-EA2C-4944-91A3-932969BB93D1}" srcOrd="0" destOrd="0" presId="urn:microsoft.com/office/officeart/2011/layout/TabList"/>
    <dgm:cxn modelId="{06C59DCD-18A5-4402-8195-6B1ED37079E4}" type="presOf" srcId="{DAEF0D93-B815-493A-B9D8-AC7BAF30AD94}" destId="{05011E34-4846-4480-8D0A-1A053C9C913A}" srcOrd="0" destOrd="0" presId="urn:microsoft.com/office/officeart/2011/layout/TabList"/>
    <dgm:cxn modelId="{439BF7E1-AA54-400D-A710-C3204D6B5ACC}" type="presOf" srcId="{50F4A1CB-1C09-4AF0-B300-F81F44C361A1}" destId="{1EF2027F-AFC1-4453-8A49-5F6089E85868}" srcOrd="0" destOrd="0" presId="urn:microsoft.com/office/officeart/2011/layout/TabList"/>
    <dgm:cxn modelId="{5443A750-2823-46A0-9531-17886445378B}" srcId="{61E28DF8-85C4-4C0D-BD26-ED50F447F644}" destId="{A08117A5-CC6F-4A72-8F7B-E14EB1CDC90C}" srcOrd="2" destOrd="0" parTransId="{9AFA3A9B-3773-4C31-8B7B-5A02C8381DC3}" sibTransId="{7F1D4CD2-7F07-4C25-87BF-D2577773F037}"/>
    <dgm:cxn modelId="{CFDA0CC3-8EA0-4CD2-8C8D-E8B3F5B547BC}" srcId="{61E28DF8-85C4-4C0D-BD26-ED50F447F644}" destId="{50F4A1CB-1C09-4AF0-B300-F81F44C361A1}" srcOrd="1" destOrd="0" parTransId="{0552F630-5820-44BB-8EFE-D41925F4C4E5}" sibTransId="{2BF7AE0C-10C2-47C3-A95B-EE7795BC8BC7}"/>
    <dgm:cxn modelId="{3B6A5755-E088-4AA5-BD82-2BF25A3152B5}" type="presOf" srcId="{61E28DF8-85C4-4C0D-BD26-ED50F447F644}" destId="{FD0501C9-F93E-4A50-AE2F-41B40BA95A02}" srcOrd="0" destOrd="0" presId="urn:microsoft.com/office/officeart/2011/layout/TabList"/>
    <dgm:cxn modelId="{F5E09D50-C8BC-4459-8A50-8034F4679C8F}" type="presOf" srcId="{D5A5B486-F3C8-4233-A710-FE2945798E74}" destId="{FDBE61E7-A69A-4A5D-BEEB-5CA34D9A309D}" srcOrd="0" destOrd="0" presId="urn:microsoft.com/office/officeart/2011/layout/TabList"/>
    <dgm:cxn modelId="{6998D914-BA88-485C-80D8-24FD5F6C6504}" srcId="{61E28DF8-85C4-4C0D-BD26-ED50F447F644}" destId="{93222A6B-0371-4827-9335-C813B77542AA}" srcOrd="0" destOrd="0" parTransId="{212BD47B-D1AA-42F1-B171-4A69FD682F51}" sibTransId="{1973E209-0D4E-4EF6-96B6-FFE0A7F7AA1C}"/>
    <dgm:cxn modelId="{6B8FD34D-A16B-471A-87D8-2A6C89210F9A}" type="presParOf" srcId="{FD0501C9-F93E-4A50-AE2F-41B40BA95A02}" destId="{8E9275CF-CA42-4C1C-A985-492C80532D1C}" srcOrd="0" destOrd="0" presId="urn:microsoft.com/office/officeart/2011/layout/TabList"/>
    <dgm:cxn modelId="{1D725CDA-3276-4E5A-8F6D-C88303B6B431}" type="presParOf" srcId="{8E9275CF-CA42-4C1C-A985-492C80532D1C}" destId="{05011E34-4846-4480-8D0A-1A053C9C913A}" srcOrd="0" destOrd="0" presId="urn:microsoft.com/office/officeart/2011/layout/TabList"/>
    <dgm:cxn modelId="{4BA48D70-4D3C-491B-84C8-E48E646FF2C1}" type="presParOf" srcId="{8E9275CF-CA42-4C1C-A985-492C80532D1C}" destId="{C63C570B-EA2C-4944-91A3-932969BB93D1}" srcOrd="1" destOrd="0" presId="urn:microsoft.com/office/officeart/2011/layout/TabList"/>
    <dgm:cxn modelId="{EBC346A7-E4A3-4F55-806A-B6D4CF22840E}" type="presParOf" srcId="{8E9275CF-CA42-4C1C-A985-492C80532D1C}" destId="{02784E80-10D6-4716-9A4D-F5020C538915}" srcOrd="2" destOrd="0" presId="urn:microsoft.com/office/officeart/2011/layout/TabList"/>
    <dgm:cxn modelId="{ECBFBD36-C868-4F47-9F7B-1D9088B0E5EB}" type="presParOf" srcId="{FD0501C9-F93E-4A50-AE2F-41B40BA95A02}" destId="{0CFFD08A-F12B-4D54-AF9F-D3FB7EE1FD6B}" srcOrd="1" destOrd="0" presId="urn:microsoft.com/office/officeart/2011/layout/TabList"/>
    <dgm:cxn modelId="{7B95B9D6-9640-4E64-9A02-F1475D97AAB4}" type="presParOf" srcId="{FD0501C9-F93E-4A50-AE2F-41B40BA95A02}" destId="{CF94AE7F-8722-423A-83F1-BB307D84CCBD}" srcOrd="2" destOrd="0" presId="urn:microsoft.com/office/officeart/2011/layout/TabList"/>
    <dgm:cxn modelId="{E26562F6-DEA7-4464-B8A3-645E8D07A828}" type="presParOf" srcId="{CF94AE7F-8722-423A-83F1-BB307D84CCBD}" destId="{8FC4FAF4-59E3-4E7B-A646-A2CD7BFC8095}" srcOrd="0" destOrd="0" presId="urn:microsoft.com/office/officeart/2011/layout/TabList"/>
    <dgm:cxn modelId="{37FA5AA5-1BC7-4ADE-A5DF-CF59B30FDCE4}" type="presParOf" srcId="{CF94AE7F-8722-423A-83F1-BB307D84CCBD}" destId="{1EF2027F-AFC1-4453-8A49-5F6089E85868}" srcOrd="1" destOrd="0" presId="urn:microsoft.com/office/officeart/2011/layout/TabList"/>
    <dgm:cxn modelId="{A4A300E0-7BF5-46E2-B6EA-56711BF34EED}" type="presParOf" srcId="{CF94AE7F-8722-423A-83F1-BB307D84CCBD}" destId="{68C2F8F4-BD7A-4C96-B7A8-A709B5192C9A}" srcOrd="2" destOrd="0" presId="urn:microsoft.com/office/officeart/2011/layout/TabList"/>
    <dgm:cxn modelId="{AC89A47D-01AB-43AD-B7AF-F3E6D1433393}" type="presParOf" srcId="{FD0501C9-F93E-4A50-AE2F-41B40BA95A02}" destId="{12E17A46-C281-4955-80E4-AB31B91D91FD}" srcOrd="3" destOrd="0" presId="urn:microsoft.com/office/officeart/2011/layout/TabList"/>
    <dgm:cxn modelId="{C1EC4A05-B2F8-481C-BCD2-692716071E70}" type="presParOf" srcId="{FD0501C9-F93E-4A50-AE2F-41B40BA95A02}" destId="{B1EAE21B-B817-4A16-B30E-49BC5331D3A1}" srcOrd="4" destOrd="0" presId="urn:microsoft.com/office/officeart/2011/layout/TabList"/>
    <dgm:cxn modelId="{117AB6BB-4109-48F7-A491-6BB381BEA949}" type="presParOf" srcId="{B1EAE21B-B817-4A16-B30E-49BC5331D3A1}" destId="{FDBE61E7-A69A-4A5D-BEEB-5CA34D9A309D}" srcOrd="0" destOrd="0" presId="urn:microsoft.com/office/officeart/2011/layout/TabList"/>
    <dgm:cxn modelId="{D316C39E-4334-4F8F-8C3C-845DC8E2D629}" type="presParOf" srcId="{B1EAE21B-B817-4A16-B30E-49BC5331D3A1}" destId="{C1B0C30C-61CB-4BDE-8B24-6439CF138C0C}" srcOrd="1" destOrd="0" presId="urn:microsoft.com/office/officeart/2011/layout/TabList"/>
    <dgm:cxn modelId="{5601D818-49D1-4FBF-8377-EB1B7B2B6BC5}" type="presParOf" srcId="{B1EAE21B-B817-4A16-B30E-49BC5331D3A1}" destId="{43E1B9A0-9143-4815-9BEF-DC1B189A3AEA}"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58E8DF1-C39A-482A-AAC2-AA44AC084B1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05892F5-5F5B-4193-99B9-DA17EE135603}">
      <dgm:prSet phldrT="[Text]" custT="1"/>
      <dgm:spPr>
        <a:solidFill>
          <a:srgbClr val="458DCF"/>
        </a:solidFill>
      </dgm:spPr>
      <dgm:t>
        <a:bodyPr/>
        <a:lstStyle/>
        <a:p>
          <a:pPr>
            <a:lnSpc>
              <a:spcPct val="114000"/>
            </a:lnSpc>
            <a:spcBef>
              <a:spcPts val="600"/>
            </a:spcBef>
            <a:spcAft>
              <a:spcPts val="600"/>
            </a:spcAft>
          </a:pPr>
          <a:r>
            <a:rPr lang="en-AU" sz="2000" b="0" dirty="0"/>
            <a:t>Direct discrimination</a:t>
          </a:r>
        </a:p>
      </dgm:t>
    </dgm:pt>
    <dgm:pt modelId="{D2BBBBB0-BEC2-4935-A492-8AD24852759D}" type="parTrans" cxnId="{3E2D63A4-C593-47D5-93D7-B47F722F2906}">
      <dgm:prSet/>
      <dgm:spPr/>
      <dgm:t>
        <a:bodyPr/>
        <a:lstStyle/>
        <a:p>
          <a:endParaRPr lang="en-AU"/>
        </a:p>
      </dgm:t>
    </dgm:pt>
    <dgm:pt modelId="{023BFA27-E7F0-4676-B51F-0C7C9637685A}" type="sibTrans" cxnId="{3E2D63A4-C593-47D5-93D7-B47F722F2906}">
      <dgm:prSet/>
      <dgm:spPr/>
      <dgm:t>
        <a:bodyPr/>
        <a:lstStyle/>
        <a:p>
          <a:endParaRPr lang="en-AU"/>
        </a:p>
      </dgm:t>
    </dgm:pt>
    <dgm:pt modelId="{2290649F-6E1E-4B27-A15F-A78DC226A6D8}">
      <dgm:prSet phldrT="[Text]" custT="1"/>
      <dgm:spPr/>
      <dgm:t>
        <a:bodyPr/>
        <a:lstStyle/>
        <a:p>
          <a:r>
            <a:rPr lang="en-AU" sz="2000" b="0" dirty="0"/>
            <a:t>Indirect discrimination </a:t>
          </a:r>
        </a:p>
      </dgm:t>
    </dgm:pt>
    <dgm:pt modelId="{95D2629A-7DED-4580-9BDB-5B5A19EF91D0}" type="parTrans" cxnId="{12D04594-E73F-4374-844E-6F15C50541CE}">
      <dgm:prSet/>
      <dgm:spPr/>
      <dgm:t>
        <a:bodyPr/>
        <a:lstStyle/>
        <a:p>
          <a:endParaRPr lang="en-AU"/>
        </a:p>
      </dgm:t>
    </dgm:pt>
    <dgm:pt modelId="{E7402658-F6EA-4CAA-8CDB-DEE15E5CE139}" type="sibTrans" cxnId="{12D04594-E73F-4374-844E-6F15C50541CE}">
      <dgm:prSet/>
      <dgm:spPr/>
      <dgm:t>
        <a:bodyPr/>
        <a:lstStyle/>
        <a:p>
          <a:endParaRPr lang="en-AU"/>
        </a:p>
      </dgm:t>
    </dgm:pt>
    <dgm:pt modelId="{09C35A06-62E5-44AF-A1B2-C28ACAACA703}" type="pres">
      <dgm:prSet presAssocID="{858E8DF1-C39A-482A-AAC2-AA44AC084B1A}" presName="diagram" presStyleCnt="0">
        <dgm:presLayoutVars>
          <dgm:dir/>
          <dgm:resizeHandles val="exact"/>
        </dgm:presLayoutVars>
      </dgm:prSet>
      <dgm:spPr/>
      <dgm:t>
        <a:bodyPr/>
        <a:lstStyle/>
        <a:p>
          <a:endParaRPr lang="en-US"/>
        </a:p>
      </dgm:t>
    </dgm:pt>
    <dgm:pt modelId="{8F1D6B30-0936-461C-8544-9CB6994D7102}" type="pres">
      <dgm:prSet presAssocID="{C05892F5-5F5B-4193-99B9-DA17EE135603}" presName="node" presStyleLbl="node1" presStyleIdx="0" presStyleCnt="2" custLinFactNeighborX="616" custLinFactNeighborY="68">
        <dgm:presLayoutVars>
          <dgm:bulletEnabled val="1"/>
        </dgm:presLayoutVars>
      </dgm:prSet>
      <dgm:spPr>
        <a:prstGeom prst="snip1Rect">
          <a:avLst/>
        </a:prstGeom>
      </dgm:spPr>
      <dgm:t>
        <a:bodyPr/>
        <a:lstStyle/>
        <a:p>
          <a:endParaRPr lang="en-US"/>
        </a:p>
      </dgm:t>
    </dgm:pt>
    <dgm:pt modelId="{4C332DAD-667D-485B-977E-43CE2F85FC88}" type="pres">
      <dgm:prSet presAssocID="{023BFA27-E7F0-4676-B51F-0C7C9637685A}" presName="sibTrans" presStyleCnt="0"/>
      <dgm:spPr/>
    </dgm:pt>
    <dgm:pt modelId="{15C24129-4301-4363-8C31-74D49B1C5D06}" type="pres">
      <dgm:prSet presAssocID="{2290649F-6E1E-4B27-A15F-A78DC226A6D8}" presName="node" presStyleLbl="node1" presStyleIdx="1" presStyleCnt="2">
        <dgm:presLayoutVars>
          <dgm:bulletEnabled val="1"/>
        </dgm:presLayoutVars>
      </dgm:prSet>
      <dgm:spPr>
        <a:prstGeom prst="snip1Rect">
          <a:avLst/>
        </a:prstGeom>
      </dgm:spPr>
      <dgm:t>
        <a:bodyPr/>
        <a:lstStyle/>
        <a:p>
          <a:endParaRPr lang="en-US"/>
        </a:p>
      </dgm:t>
    </dgm:pt>
  </dgm:ptLst>
  <dgm:cxnLst>
    <dgm:cxn modelId="{688AF41E-8011-4BBD-B8F4-307C63951EA0}" type="presOf" srcId="{2290649F-6E1E-4B27-A15F-A78DC226A6D8}" destId="{15C24129-4301-4363-8C31-74D49B1C5D06}" srcOrd="0" destOrd="0" presId="urn:microsoft.com/office/officeart/2005/8/layout/default"/>
    <dgm:cxn modelId="{A016307C-5363-4AFC-A7FF-A1BDB375DE0F}" type="presOf" srcId="{C05892F5-5F5B-4193-99B9-DA17EE135603}" destId="{8F1D6B30-0936-461C-8544-9CB6994D7102}" srcOrd="0" destOrd="0" presId="urn:microsoft.com/office/officeart/2005/8/layout/default"/>
    <dgm:cxn modelId="{0441DE90-7041-4CF2-AF48-52E57CF93B69}" type="presOf" srcId="{858E8DF1-C39A-482A-AAC2-AA44AC084B1A}" destId="{09C35A06-62E5-44AF-A1B2-C28ACAACA703}" srcOrd="0" destOrd="0" presId="urn:microsoft.com/office/officeart/2005/8/layout/default"/>
    <dgm:cxn modelId="{12D04594-E73F-4374-844E-6F15C50541CE}" srcId="{858E8DF1-C39A-482A-AAC2-AA44AC084B1A}" destId="{2290649F-6E1E-4B27-A15F-A78DC226A6D8}" srcOrd="1" destOrd="0" parTransId="{95D2629A-7DED-4580-9BDB-5B5A19EF91D0}" sibTransId="{E7402658-F6EA-4CAA-8CDB-DEE15E5CE139}"/>
    <dgm:cxn modelId="{3E2D63A4-C593-47D5-93D7-B47F722F2906}" srcId="{858E8DF1-C39A-482A-AAC2-AA44AC084B1A}" destId="{C05892F5-5F5B-4193-99B9-DA17EE135603}" srcOrd="0" destOrd="0" parTransId="{D2BBBBB0-BEC2-4935-A492-8AD24852759D}" sibTransId="{023BFA27-E7F0-4676-B51F-0C7C9637685A}"/>
    <dgm:cxn modelId="{A733C732-6D07-4AB7-972B-A691AC84D3A0}" type="presParOf" srcId="{09C35A06-62E5-44AF-A1B2-C28ACAACA703}" destId="{8F1D6B30-0936-461C-8544-9CB6994D7102}" srcOrd="0" destOrd="0" presId="urn:microsoft.com/office/officeart/2005/8/layout/default"/>
    <dgm:cxn modelId="{4C4B096D-C875-42D0-874C-04AE12B8C29F}" type="presParOf" srcId="{09C35A06-62E5-44AF-A1B2-C28ACAACA703}" destId="{4C332DAD-667D-485B-977E-43CE2F85FC88}" srcOrd="1" destOrd="0" presId="urn:microsoft.com/office/officeart/2005/8/layout/default"/>
    <dgm:cxn modelId="{79D5CA57-144F-420C-B9E5-CD79869B38A8}" type="presParOf" srcId="{09C35A06-62E5-44AF-A1B2-C28ACAACA703}" destId="{15C24129-4301-4363-8C31-74D49B1C5D06}"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9AE51F3-B841-D946-9A6E-4194303C55C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07262E00-C05C-164A-9154-3319549E8BF5}">
      <dgm:prSet phldrT="[Text]" custT="1"/>
      <dgm:spPr>
        <a:solidFill>
          <a:srgbClr val="458DCF"/>
        </a:solidFill>
      </dgm:spPr>
      <dgm:t>
        <a:bodyPr/>
        <a:lstStyle/>
        <a:p>
          <a:pPr>
            <a:lnSpc>
              <a:spcPct val="114000"/>
            </a:lnSpc>
            <a:spcBef>
              <a:spcPts val="600"/>
            </a:spcBef>
            <a:spcAft>
              <a:spcPts val="600"/>
            </a:spcAft>
            <a:buSzPts val="1000"/>
            <a:buFont typeface="Symbol" pitchFamily="2" charset="2"/>
            <a:buChar char=""/>
          </a:pPr>
          <a:r>
            <a:rPr lang="en-PH" sz="2000" b="0" dirty="0"/>
            <a:t>Universal Declaration of</a:t>
          </a:r>
          <a:br>
            <a:rPr lang="en-PH" sz="2000" b="0" dirty="0"/>
          </a:br>
          <a:r>
            <a:rPr lang="en-PH" sz="2000" b="0" dirty="0"/>
            <a:t>Human Rights (UDHR)</a:t>
          </a:r>
          <a:endParaRPr lang="en-US" sz="2000" b="0" dirty="0"/>
        </a:p>
      </dgm:t>
    </dgm:pt>
    <dgm:pt modelId="{D5BDC4C7-FBF1-4642-9775-2D1227431189}" type="parTrans" cxnId="{E53D3C92-8F9A-704F-8E58-0292C6C97E3D}">
      <dgm:prSet/>
      <dgm:spPr/>
      <dgm:t>
        <a:bodyPr/>
        <a:lstStyle/>
        <a:p>
          <a:pPr>
            <a:lnSpc>
              <a:spcPct val="114000"/>
            </a:lnSpc>
            <a:spcBef>
              <a:spcPts val="600"/>
            </a:spcBef>
            <a:spcAft>
              <a:spcPts val="600"/>
            </a:spcAft>
          </a:pPr>
          <a:endParaRPr lang="en-US" sz="1600" b="1"/>
        </a:p>
      </dgm:t>
    </dgm:pt>
    <dgm:pt modelId="{D67D5525-516B-BF4F-B0E8-B20D5A0C9605}" type="sibTrans" cxnId="{E53D3C92-8F9A-704F-8E58-0292C6C97E3D}">
      <dgm:prSet/>
      <dgm:spPr/>
      <dgm:t>
        <a:bodyPr/>
        <a:lstStyle/>
        <a:p>
          <a:pPr>
            <a:lnSpc>
              <a:spcPct val="114000"/>
            </a:lnSpc>
            <a:spcBef>
              <a:spcPts val="600"/>
            </a:spcBef>
            <a:spcAft>
              <a:spcPts val="600"/>
            </a:spcAft>
          </a:pPr>
          <a:endParaRPr lang="en-US" sz="1600" b="1"/>
        </a:p>
      </dgm:t>
    </dgm:pt>
    <dgm:pt modelId="{79C962FC-6597-5046-9342-0EDD2C7B50E9}">
      <dgm:prSet custT="1"/>
      <dgm:spPr/>
      <dgm:t>
        <a:bodyPr/>
        <a:lstStyle/>
        <a:p>
          <a:pPr>
            <a:lnSpc>
              <a:spcPct val="114000"/>
            </a:lnSpc>
            <a:spcBef>
              <a:spcPts val="600"/>
            </a:spcBef>
            <a:spcAft>
              <a:spcPts val="600"/>
            </a:spcAft>
            <a:buSzPts val="1000"/>
            <a:buFont typeface="Symbol" pitchFamily="2" charset="2"/>
            <a:buChar char=""/>
          </a:pPr>
          <a:r>
            <a:rPr lang="en-PH" sz="2000" b="0" dirty="0"/>
            <a:t>Convention on the Rights of Persons with Disability (CRPD)</a:t>
          </a:r>
        </a:p>
      </dgm:t>
    </dgm:pt>
    <dgm:pt modelId="{C81D0F14-76C3-184B-953D-85E65EF354C6}" type="parTrans" cxnId="{2A4B36DF-19EB-A143-A66B-30F5D9DE6F30}">
      <dgm:prSet/>
      <dgm:spPr/>
      <dgm:t>
        <a:bodyPr/>
        <a:lstStyle/>
        <a:p>
          <a:pPr>
            <a:lnSpc>
              <a:spcPct val="114000"/>
            </a:lnSpc>
            <a:spcBef>
              <a:spcPts val="600"/>
            </a:spcBef>
            <a:spcAft>
              <a:spcPts val="600"/>
            </a:spcAft>
          </a:pPr>
          <a:endParaRPr lang="en-US" sz="1600" b="1"/>
        </a:p>
      </dgm:t>
    </dgm:pt>
    <dgm:pt modelId="{97DEDEE5-BB29-0F45-8376-EA1D615537FD}" type="sibTrans" cxnId="{2A4B36DF-19EB-A143-A66B-30F5D9DE6F30}">
      <dgm:prSet/>
      <dgm:spPr/>
      <dgm:t>
        <a:bodyPr/>
        <a:lstStyle/>
        <a:p>
          <a:pPr>
            <a:lnSpc>
              <a:spcPct val="114000"/>
            </a:lnSpc>
            <a:spcBef>
              <a:spcPts val="600"/>
            </a:spcBef>
            <a:spcAft>
              <a:spcPts val="600"/>
            </a:spcAft>
          </a:pPr>
          <a:endParaRPr lang="en-US" sz="1600" b="1"/>
        </a:p>
      </dgm:t>
    </dgm:pt>
    <dgm:pt modelId="{481422C9-A13A-CF41-963C-B418498C46AA}" type="pres">
      <dgm:prSet presAssocID="{59AE51F3-B841-D946-9A6E-4194303C55CD}" presName="diagram" presStyleCnt="0">
        <dgm:presLayoutVars>
          <dgm:dir/>
          <dgm:resizeHandles val="exact"/>
        </dgm:presLayoutVars>
      </dgm:prSet>
      <dgm:spPr/>
      <dgm:t>
        <a:bodyPr/>
        <a:lstStyle/>
        <a:p>
          <a:endParaRPr lang="en-US"/>
        </a:p>
      </dgm:t>
    </dgm:pt>
    <dgm:pt modelId="{3E2E7A07-34CF-D542-9844-C02C135113B6}" type="pres">
      <dgm:prSet presAssocID="{07262E00-C05C-164A-9154-3319549E8BF5}" presName="node" presStyleLbl="node1" presStyleIdx="0" presStyleCnt="2" custScaleX="191932">
        <dgm:presLayoutVars>
          <dgm:bulletEnabled val="1"/>
        </dgm:presLayoutVars>
      </dgm:prSet>
      <dgm:spPr/>
      <dgm:t>
        <a:bodyPr/>
        <a:lstStyle/>
        <a:p>
          <a:endParaRPr lang="en-US"/>
        </a:p>
      </dgm:t>
    </dgm:pt>
    <dgm:pt modelId="{B458862D-5023-9742-A308-78D2829CDB6B}" type="pres">
      <dgm:prSet presAssocID="{D67D5525-516B-BF4F-B0E8-B20D5A0C9605}" presName="sibTrans" presStyleCnt="0"/>
      <dgm:spPr/>
    </dgm:pt>
    <dgm:pt modelId="{02DC0E52-EA28-FA44-AA97-FB525D081FE1}" type="pres">
      <dgm:prSet presAssocID="{79C962FC-6597-5046-9342-0EDD2C7B50E9}" presName="node" presStyleLbl="node1" presStyleIdx="1" presStyleCnt="2" custScaleX="191932">
        <dgm:presLayoutVars>
          <dgm:bulletEnabled val="1"/>
        </dgm:presLayoutVars>
      </dgm:prSet>
      <dgm:spPr/>
      <dgm:t>
        <a:bodyPr/>
        <a:lstStyle/>
        <a:p>
          <a:endParaRPr lang="en-US"/>
        </a:p>
      </dgm:t>
    </dgm:pt>
  </dgm:ptLst>
  <dgm:cxnLst>
    <dgm:cxn modelId="{B956C8B4-79B0-FA46-A29B-1186F702857A}" type="presOf" srcId="{59AE51F3-B841-D946-9A6E-4194303C55CD}" destId="{481422C9-A13A-CF41-963C-B418498C46AA}" srcOrd="0" destOrd="0" presId="urn:microsoft.com/office/officeart/2005/8/layout/default"/>
    <dgm:cxn modelId="{2A4B36DF-19EB-A143-A66B-30F5D9DE6F30}" srcId="{59AE51F3-B841-D946-9A6E-4194303C55CD}" destId="{79C962FC-6597-5046-9342-0EDD2C7B50E9}" srcOrd="1" destOrd="0" parTransId="{C81D0F14-76C3-184B-953D-85E65EF354C6}" sibTransId="{97DEDEE5-BB29-0F45-8376-EA1D615537FD}"/>
    <dgm:cxn modelId="{1267BA4D-63BB-624E-B00F-AD37DCC99418}" type="presOf" srcId="{07262E00-C05C-164A-9154-3319549E8BF5}" destId="{3E2E7A07-34CF-D542-9844-C02C135113B6}" srcOrd="0" destOrd="0" presId="urn:microsoft.com/office/officeart/2005/8/layout/default"/>
    <dgm:cxn modelId="{E53D3C92-8F9A-704F-8E58-0292C6C97E3D}" srcId="{59AE51F3-B841-D946-9A6E-4194303C55CD}" destId="{07262E00-C05C-164A-9154-3319549E8BF5}" srcOrd="0" destOrd="0" parTransId="{D5BDC4C7-FBF1-4642-9775-2D1227431189}" sibTransId="{D67D5525-516B-BF4F-B0E8-B20D5A0C9605}"/>
    <dgm:cxn modelId="{E4E0C372-54FB-6445-8460-2AEA0D0B4EA0}" type="presOf" srcId="{79C962FC-6597-5046-9342-0EDD2C7B50E9}" destId="{02DC0E52-EA28-FA44-AA97-FB525D081FE1}" srcOrd="0" destOrd="0" presId="urn:microsoft.com/office/officeart/2005/8/layout/default"/>
    <dgm:cxn modelId="{E87F83A4-5628-3F46-BD40-1C4DA0643438}" type="presParOf" srcId="{481422C9-A13A-CF41-963C-B418498C46AA}" destId="{3E2E7A07-34CF-D542-9844-C02C135113B6}" srcOrd="0" destOrd="0" presId="urn:microsoft.com/office/officeart/2005/8/layout/default"/>
    <dgm:cxn modelId="{07B6D5CE-DDE6-BC4D-A045-6D82172E86BC}" type="presParOf" srcId="{481422C9-A13A-CF41-963C-B418498C46AA}" destId="{B458862D-5023-9742-A308-78D2829CDB6B}" srcOrd="1" destOrd="0" presId="urn:microsoft.com/office/officeart/2005/8/layout/default"/>
    <dgm:cxn modelId="{B519DF18-0C45-3644-8DD1-B2F06FA225F1}" type="presParOf" srcId="{481422C9-A13A-CF41-963C-B418498C46AA}" destId="{02DC0E52-EA28-FA44-AA97-FB525D081FE1}"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9607BD9-5379-DF47-90F2-805342A00F58}"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1A5319A8-ACA6-3D48-AE5C-1582316E6236}">
      <dgm:prSet phldrT="[Text]" custT="1"/>
      <dgm:spPr>
        <a:solidFill>
          <a:srgbClr val="458DCF"/>
        </a:solidFill>
      </dgm:spPr>
      <dgm:t>
        <a:bodyPr/>
        <a:lstStyle/>
        <a:p>
          <a:pPr>
            <a:lnSpc>
              <a:spcPct val="114000"/>
            </a:lnSpc>
            <a:spcBef>
              <a:spcPts val="600"/>
            </a:spcBef>
            <a:spcAft>
              <a:spcPts val="600"/>
            </a:spcAft>
            <a:buSzPts val="1200"/>
            <a:buFont typeface="Wingdings" pitchFamily="2" charset="2"/>
            <a:buChar char=""/>
          </a:pPr>
          <a:r>
            <a:rPr lang="en-AU" sz="2000" dirty="0"/>
            <a:t>The actual rights of people with disabilities that must be upheld</a:t>
          </a:r>
          <a:endParaRPr lang="en-US" sz="2000" dirty="0"/>
        </a:p>
      </dgm:t>
    </dgm:pt>
    <dgm:pt modelId="{9FAF6D51-4830-494E-91E1-0A614B645F10}" type="parTrans" cxnId="{C2B54E36-D0A7-9E4F-9FCB-F3AD51B1F3D1}">
      <dgm:prSet/>
      <dgm:spPr/>
      <dgm:t>
        <a:bodyPr/>
        <a:lstStyle/>
        <a:p>
          <a:pPr>
            <a:lnSpc>
              <a:spcPct val="114000"/>
            </a:lnSpc>
            <a:spcBef>
              <a:spcPts val="600"/>
            </a:spcBef>
            <a:spcAft>
              <a:spcPts val="600"/>
            </a:spcAft>
          </a:pPr>
          <a:endParaRPr lang="en-US" sz="2000"/>
        </a:p>
      </dgm:t>
    </dgm:pt>
    <dgm:pt modelId="{F1B09EAE-BCE4-2D45-A97B-7A0A7DCFC96D}" type="sibTrans" cxnId="{C2B54E36-D0A7-9E4F-9FCB-F3AD51B1F3D1}">
      <dgm:prSet/>
      <dgm:spPr/>
      <dgm:t>
        <a:bodyPr/>
        <a:lstStyle/>
        <a:p>
          <a:pPr>
            <a:lnSpc>
              <a:spcPct val="114000"/>
            </a:lnSpc>
            <a:spcBef>
              <a:spcPts val="600"/>
            </a:spcBef>
            <a:spcAft>
              <a:spcPts val="600"/>
            </a:spcAft>
          </a:pPr>
          <a:endParaRPr lang="en-US" sz="2000"/>
        </a:p>
      </dgm:t>
    </dgm:pt>
    <dgm:pt modelId="{5664F1FD-02BE-9E40-BBD7-E528521AB222}">
      <dgm:prSet custT="1"/>
      <dgm:spPr/>
      <dgm:t>
        <a:bodyPr/>
        <a:lstStyle/>
        <a:p>
          <a:pPr>
            <a:lnSpc>
              <a:spcPct val="114000"/>
            </a:lnSpc>
            <a:spcBef>
              <a:spcPts val="600"/>
            </a:spcBef>
            <a:spcAft>
              <a:spcPts val="600"/>
            </a:spcAft>
            <a:buSzPts val="1200"/>
            <a:buFont typeface="Wingdings" pitchFamily="2" charset="2"/>
            <a:buChar char=""/>
          </a:pPr>
          <a:r>
            <a:rPr lang="en-AU" sz="2000" dirty="0"/>
            <a:t>An optional protocol for upholding these rights and addressing complaints</a:t>
          </a:r>
          <a:endParaRPr lang="en-PH" sz="2000" dirty="0"/>
        </a:p>
      </dgm:t>
    </dgm:pt>
    <dgm:pt modelId="{9F709054-3566-F94F-A911-2FA7E0AE740C}" type="parTrans" cxnId="{D164A81B-EFC7-1E47-9974-FC81BDAFA158}">
      <dgm:prSet/>
      <dgm:spPr/>
      <dgm:t>
        <a:bodyPr/>
        <a:lstStyle/>
        <a:p>
          <a:pPr>
            <a:lnSpc>
              <a:spcPct val="114000"/>
            </a:lnSpc>
            <a:spcBef>
              <a:spcPts val="600"/>
            </a:spcBef>
            <a:spcAft>
              <a:spcPts val="600"/>
            </a:spcAft>
          </a:pPr>
          <a:endParaRPr lang="en-US" sz="2000"/>
        </a:p>
      </dgm:t>
    </dgm:pt>
    <dgm:pt modelId="{5C760573-78EA-B047-AC25-F9892510471F}" type="sibTrans" cxnId="{D164A81B-EFC7-1E47-9974-FC81BDAFA158}">
      <dgm:prSet/>
      <dgm:spPr/>
      <dgm:t>
        <a:bodyPr/>
        <a:lstStyle/>
        <a:p>
          <a:pPr>
            <a:lnSpc>
              <a:spcPct val="114000"/>
            </a:lnSpc>
            <a:spcBef>
              <a:spcPts val="600"/>
            </a:spcBef>
            <a:spcAft>
              <a:spcPts val="600"/>
            </a:spcAft>
          </a:pPr>
          <a:endParaRPr lang="en-US" sz="2000"/>
        </a:p>
      </dgm:t>
    </dgm:pt>
    <dgm:pt modelId="{AF511CA4-B0DD-734A-8967-C985CE60B9B3}" type="pres">
      <dgm:prSet presAssocID="{29607BD9-5379-DF47-90F2-805342A00F58}" presName="linear" presStyleCnt="0">
        <dgm:presLayoutVars>
          <dgm:animLvl val="lvl"/>
          <dgm:resizeHandles val="exact"/>
        </dgm:presLayoutVars>
      </dgm:prSet>
      <dgm:spPr/>
      <dgm:t>
        <a:bodyPr/>
        <a:lstStyle/>
        <a:p>
          <a:endParaRPr lang="en-US"/>
        </a:p>
      </dgm:t>
    </dgm:pt>
    <dgm:pt modelId="{7B1FDD7F-94D5-684F-B59A-8D93D67F3F2F}" type="pres">
      <dgm:prSet presAssocID="{1A5319A8-ACA6-3D48-AE5C-1582316E6236}" presName="parentText" presStyleLbl="node1" presStyleIdx="0" presStyleCnt="2" custLinFactNeighborX="-798" custLinFactNeighborY="10690">
        <dgm:presLayoutVars>
          <dgm:chMax val="0"/>
          <dgm:bulletEnabled val="1"/>
        </dgm:presLayoutVars>
      </dgm:prSet>
      <dgm:spPr/>
      <dgm:t>
        <a:bodyPr/>
        <a:lstStyle/>
        <a:p>
          <a:endParaRPr lang="en-US"/>
        </a:p>
      </dgm:t>
    </dgm:pt>
    <dgm:pt modelId="{BC6BE01A-7103-A942-9ED2-5F3E86816365}" type="pres">
      <dgm:prSet presAssocID="{F1B09EAE-BCE4-2D45-A97B-7A0A7DCFC96D}" presName="spacer" presStyleCnt="0"/>
      <dgm:spPr/>
    </dgm:pt>
    <dgm:pt modelId="{20601AA3-564B-2941-B2EB-8A85B10A8015}" type="pres">
      <dgm:prSet presAssocID="{5664F1FD-02BE-9E40-BBD7-E528521AB222}" presName="parentText" presStyleLbl="node1" presStyleIdx="1" presStyleCnt="2">
        <dgm:presLayoutVars>
          <dgm:chMax val="0"/>
          <dgm:bulletEnabled val="1"/>
        </dgm:presLayoutVars>
      </dgm:prSet>
      <dgm:spPr/>
      <dgm:t>
        <a:bodyPr/>
        <a:lstStyle/>
        <a:p>
          <a:endParaRPr lang="en-US"/>
        </a:p>
      </dgm:t>
    </dgm:pt>
  </dgm:ptLst>
  <dgm:cxnLst>
    <dgm:cxn modelId="{D164A81B-EFC7-1E47-9974-FC81BDAFA158}" srcId="{29607BD9-5379-DF47-90F2-805342A00F58}" destId="{5664F1FD-02BE-9E40-BBD7-E528521AB222}" srcOrd="1" destOrd="0" parTransId="{9F709054-3566-F94F-A911-2FA7E0AE740C}" sibTransId="{5C760573-78EA-B047-AC25-F9892510471F}"/>
    <dgm:cxn modelId="{E3001A69-913F-3748-A865-A98BD6DE5ADD}" type="presOf" srcId="{5664F1FD-02BE-9E40-BBD7-E528521AB222}" destId="{20601AA3-564B-2941-B2EB-8A85B10A8015}" srcOrd="0" destOrd="0" presId="urn:microsoft.com/office/officeart/2005/8/layout/vList2"/>
    <dgm:cxn modelId="{C2B54E36-D0A7-9E4F-9FCB-F3AD51B1F3D1}" srcId="{29607BD9-5379-DF47-90F2-805342A00F58}" destId="{1A5319A8-ACA6-3D48-AE5C-1582316E6236}" srcOrd="0" destOrd="0" parTransId="{9FAF6D51-4830-494E-91E1-0A614B645F10}" sibTransId="{F1B09EAE-BCE4-2D45-A97B-7A0A7DCFC96D}"/>
    <dgm:cxn modelId="{541E9A41-B491-294A-950C-AED5991BC421}" type="presOf" srcId="{29607BD9-5379-DF47-90F2-805342A00F58}" destId="{AF511CA4-B0DD-734A-8967-C985CE60B9B3}" srcOrd="0" destOrd="0" presId="urn:microsoft.com/office/officeart/2005/8/layout/vList2"/>
    <dgm:cxn modelId="{3FA8CBBC-C7BA-D642-9C5C-953E22488EB8}" type="presOf" srcId="{1A5319A8-ACA6-3D48-AE5C-1582316E6236}" destId="{7B1FDD7F-94D5-684F-B59A-8D93D67F3F2F}" srcOrd="0" destOrd="0" presId="urn:microsoft.com/office/officeart/2005/8/layout/vList2"/>
    <dgm:cxn modelId="{D0D313A9-F2ED-1C49-B454-02A035372E9A}" type="presParOf" srcId="{AF511CA4-B0DD-734A-8967-C985CE60B9B3}" destId="{7B1FDD7F-94D5-684F-B59A-8D93D67F3F2F}" srcOrd="0" destOrd="0" presId="urn:microsoft.com/office/officeart/2005/8/layout/vList2"/>
    <dgm:cxn modelId="{04AB852B-E1CF-374A-A2C1-7CC4CB204637}" type="presParOf" srcId="{AF511CA4-B0DD-734A-8967-C985CE60B9B3}" destId="{BC6BE01A-7103-A942-9ED2-5F3E86816365}" srcOrd="1" destOrd="0" presId="urn:microsoft.com/office/officeart/2005/8/layout/vList2"/>
    <dgm:cxn modelId="{9156DA57-40FD-6440-A522-F58FF443DB45}" type="presParOf" srcId="{AF511CA4-B0DD-734A-8967-C985CE60B9B3}" destId="{20601AA3-564B-2941-B2EB-8A85B10A801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E769BF-DD50-4949-BE24-9600B5B1F72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08B714AA-7766-4FCE-9363-8229A14375B1}">
      <dgm:prSet phldrT="[Text]" custT="1"/>
      <dgm:spPr>
        <a:solidFill>
          <a:srgbClr val="458DCF"/>
        </a:solidFill>
      </dgm:spPr>
      <dgm:t>
        <a:bodyPr/>
        <a:lstStyle/>
        <a:p>
          <a:pPr algn="just">
            <a:lnSpc>
              <a:spcPct val="114000"/>
            </a:lnSpc>
            <a:spcBef>
              <a:spcPts val="600"/>
            </a:spcBef>
            <a:spcAft>
              <a:spcPts val="600"/>
            </a:spcAft>
          </a:pPr>
          <a:r>
            <a:rPr lang="en-AU" sz="2000" b="0" dirty="0"/>
            <a:t>The person receiving support</a:t>
          </a:r>
        </a:p>
      </dgm:t>
    </dgm:pt>
    <dgm:pt modelId="{FA59A0AF-5CFE-4E99-96E8-60F7492D9502}" type="sibTrans" cxnId="{4A38AFF0-CAB7-40A1-8DB0-C136850F2644}">
      <dgm:prSet/>
      <dgm:spPr/>
      <dgm:t>
        <a:bodyPr/>
        <a:lstStyle/>
        <a:p>
          <a:pPr>
            <a:lnSpc>
              <a:spcPct val="114000"/>
            </a:lnSpc>
            <a:spcBef>
              <a:spcPts val="600"/>
            </a:spcBef>
            <a:spcAft>
              <a:spcPts val="600"/>
            </a:spcAft>
          </a:pPr>
          <a:endParaRPr lang="en-AU" sz="2000"/>
        </a:p>
      </dgm:t>
    </dgm:pt>
    <dgm:pt modelId="{D1078239-6EB1-44C2-BBCB-FC1575422B8E}" type="parTrans" cxnId="{4A38AFF0-CAB7-40A1-8DB0-C136850F2644}">
      <dgm:prSet/>
      <dgm:spPr/>
      <dgm:t>
        <a:bodyPr/>
        <a:lstStyle/>
        <a:p>
          <a:pPr>
            <a:lnSpc>
              <a:spcPct val="114000"/>
            </a:lnSpc>
            <a:spcBef>
              <a:spcPts val="600"/>
            </a:spcBef>
            <a:spcAft>
              <a:spcPts val="600"/>
            </a:spcAft>
          </a:pPr>
          <a:endParaRPr lang="en-AU" sz="2000"/>
        </a:p>
      </dgm:t>
    </dgm:pt>
    <dgm:pt modelId="{480EF8E7-C4D8-4A6C-9F76-DD8AC0C9AD1E}">
      <dgm:prSet phldrT="[Text]" custT="1"/>
      <dgm:spPr>
        <a:solidFill>
          <a:srgbClr val="3CBE99"/>
        </a:solidFill>
      </dgm:spPr>
      <dgm:t>
        <a:bodyPr/>
        <a:lstStyle/>
        <a:p>
          <a:pPr algn="just">
            <a:lnSpc>
              <a:spcPct val="114000"/>
            </a:lnSpc>
            <a:spcBef>
              <a:spcPts val="600"/>
            </a:spcBef>
            <a:spcAft>
              <a:spcPts val="600"/>
            </a:spcAft>
          </a:pPr>
          <a:r>
            <a:rPr lang="en-AU" sz="2000" b="0" dirty="0"/>
            <a:t>The family of the person</a:t>
          </a:r>
        </a:p>
      </dgm:t>
    </dgm:pt>
    <dgm:pt modelId="{5B96BE19-B159-4D63-80CF-950F26D12B16}" type="sibTrans" cxnId="{0CAE87AA-6F22-4668-8D5E-F57181B72EC3}">
      <dgm:prSet/>
      <dgm:spPr/>
      <dgm:t>
        <a:bodyPr/>
        <a:lstStyle/>
        <a:p>
          <a:pPr>
            <a:lnSpc>
              <a:spcPct val="114000"/>
            </a:lnSpc>
            <a:spcBef>
              <a:spcPts val="600"/>
            </a:spcBef>
            <a:spcAft>
              <a:spcPts val="600"/>
            </a:spcAft>
          </a:pPr>
          <a:endParaRPr lang="en-AU" sz="2000"/>
        </a:p>
      </dgm:t>
    </dgm:pt>
    <dgm:pt modelId="{EF8005BA-E158-4DB4-9C44-414DAC9E3FE6}" type="parTrans" cxnId="{0CAE87AA-6F22-4668-8D5E-F57181B72EC3}">
      <dgm:prSet/>
      <dgm:spPr/>
      <dgm:t>
        <a:bodyPr/>
        <a:lstStyle/>
        <a:p>
          <a:pPr>
            <a:lnSpc>
              <a:spcPct val="114000"/>
            </a:lnSpc>
            <a:spcBef>
              <a:spcPts val="600"/>
            </a:spcBef>
            <a:spcAft>
              <a:spcPts val="600"/>
            </a:spcAft>
          </a:pPr>
          <a:endParaRPr lang="en-AU" sz="2000"/>
        </a:p>
      </dgm:t>
    </dgm:pt>
    <dgm:pt modelId="{78E348E7-1418-4FEF-BDD1-4DB02ED34AAB}">
      <dgm:prSet phldrT="[Text]" custT="1"/>
      <dgm:spPr/>
      <dgm:t>
        <a:bodyPr/>
        <a:lstStyle/>
        <a:p>
          <a:pPr algn="just">
            <a:lnSpc>
              <a:spcPct val="114000"/>
            </a:lnSpc>
            <a:spcBef>
              <a:spcPts val="600"/>
            </a:spcBef>
            <a:spcAft>
              <a:spcPts val="600"/>
            </a:spcAft>
          </a:pPr>
          <a:r>
            <a:rPr lang="en-AU" sz="2000" b="0" dirty="0"/>
            <a:t>The carer of the person</a:t>
          </a:r>
        </a:p>
      </dgm:t>
    </dgm:pt>
    <dgm:pt modelId="{7E847C98-D726-45BF-8031-56F78706684A}" type="sibTrans" cxnId="{138C6523-D754-4561-A186-55BB3793DD20}">
      <dgm:prSet/>
      <dgm:spPr/>
      <dgm:t>
        <a:bodyPr/>
        <a:lstStyle/>
        <a:p>
          <a:pPr>
            <a:lnSpc>
              <a:spcPct val="114000"/>
            </a:lnSpc>
            <a:spcBef>
              <a:spcPts val="600"/>
            </a:spcBef>
            <a:spcAft>
              <a:spcPts val="600"/>
            </a:spcAft>
          </a:pPr>
          <a:endParaRPr lang="en-AU" sz="2000"/>
        </a:p>
      </dgm:t>
    </dgm:pt>
    <dgm:pt modelId="{D0436456-F09B-4DEB-8E55-6EF18DB4C1B9}" type="parTrans" cxnId="{138C6523-D754-4561-A186-55BB3793DD20}">
      <dgm:prSet/>
      <dgm:spPr/>
      <dgm:t>
        <a:bodyPr/>
        <a:lstStyle/>
        <a:p>
          <a:pPr>
            <a:lnSpc>
              <a:spcPct val="114000"/>
            </a:lnSpc>
            <a:spcBef>
              <a:spcPts val="600"/>
            </a:spcBef>
            <a:spcAft>
              <a:spcPts val="600"/>
            </a:spcAft>
          </a:pPr>
          <a:endParaRPr lang="en-AU" sz="2000"/>
        </a:p>
      </dgm:t>
    </dgm:pt>
    <dgm:pt modelId="{BB65E0E5-E50C-5647-987A-2236936440F8}">
      <dgm:prSet custT="1"/>
      <dgm:spPr/>
      <dgm:t>
        <a:bodyPr/>
        <a:lstStyle/>
        <a:p>
          <a:pPr algn="just">
            <a:lnSpc>
              <a:spcPct val="114000"/>
            </a:lnSpc>
            <a:spcBef>
              <a:spcPts val="600"/>
            </a:spcBef>
            <a:spcAft>
              <a:spcPts val="600"/>
            </a:spcAft>
          </a:pPr>
          <a:r>
            <a:rPr lang="en-US" sz="2000" b="0" dirty="0"/>
            <a:t>Others identified by the person</a:t>
          </a:r>
        </a:p>
      </dgm:t>
    </dgm:pt>
    <dgm:pt modelId="{B7CF50FB-54D9-7640-BAD8-283957E7B41F}" type="sibTrans" cxnId="{19BE7B39-E1B9-1445-B49F-287D7FCA3D31}">
      <dgm:prSet/>
      <dgm:spPr/>
      <dgm:t>
        <a:bodyPr/>
        <a:lstStyle/>
        <a:p>
          <a:pPr>
            <a:lnSpc>
              <a:spcPct val="114000"/>
            </a:lnSpc>
            <a:spcBef>
              <a:spcPts val="600"/>
            </a:spcBef>
            <a:spcAft>
              <a:spcPts val="600"/>
            </a:spcAft>
          </a:pPr>
          <a:endParaRPr lang="en-US" sz="2000"/>
        </a:p>
      </dgm:t>
    </dgm:pt>
    <dgm:pt modelId="{AE9FBC0A-3C4D-D74F-AA93-92FC52AD1874}" type="parTrans" cxnId="{19BE7B39-E1B9-1445-B49F-287D7FCA3D31}">
      <dgm:prSet/>
      <dgm:spPr/>
      <dgm:t>
        <a:bodyPr/>
        <a:lstStyle/>
        <a:p>
          <a:pPr>
            <a:lnSpc>
              <a:spcPct val="114000"/>
            </a:lnSpc>
            <a:spcBef>
              <a:spcPts val="600"/>
            </a:spcBef>
            <a:spcAft>
              <a:spcPts val="600"/>
            </a:spcAft>
          </a:pPr>
          <a:endParaRPr lang="en-US" sz="2000"/>
        </a:p>
      </dgm:t>
    </dgm:pt>
    <dgm:pt modelId="{9114A7BD-733D-46A2-96F0-B200F11306C4}" type="pres">
      <dgm:prSet presAssocID="{50E769BF-DD50-4949-BE24-9600B5B1F724}" presName="Name0" presStyleCnt="0">
        <dgm:presLayoutVars>
          <dgm:chMax val="7"/>
          <dgm:chPref val="7"/>
          <dgm:dir/>
        </dgm:presLayoutVars>
      </dgm:prSet>
      <dgm:spPr/>
      <dgm:t>
        <a:bodyPr/>
        <a:lstStyle/>
        <a:p>
          <a:endParaRPr lang="en-US"/>
        </a:p>
      </dgm:t>
    </dgm:pt>
    <dgm:pt modelId="{0C71F167-4A1C-4DB9-8E2C-0B8C28C934F2}" type="pres">
      <dgm:prSet presAssocID="{50E769BF-DD50-4949-BE24-9600B5B1F724}" presName="Name1" presStyleCnt="0"/>
      <dgm:spPr/>
    </dgm:pt>
    <dgm:pt modelId="{EFBA4764-4A73-4266-8195-93E1EB0575E0}" type="pres">
      <dgm:prSet presAssocID="{50E769BF-DD50-4949-BE24-9600B5B1F724}" presName="cycle" presStyleCnt="0"/>
      <dgm:spPr/>
    </dgm:pt>
    <dgm:pt modelId="{1F3E657E-2E91-4DB4-966F-F321B318E41C}" type="pres">
      <dgm:prSet presAssocID="{50E769BF-DD50-4949-BE24-9600B5B1F724}" presName="srcNode" presStyleLbl="node1" presStyleIdx="0" presStyleCnt="4"/>
      <dgm:spPr/>
    </dgm:pt>
    <dgm:pt modelId="{09D8B4B0-047C-4B47-9318-D43E95F6D8EE}" type="pres">
      <dgm:prSet presAssocID="{50E769BF-DD50-4949-BE24-9600B5B1F724}" presName="conn" presStyleLbl="parChTrans1D2" presStyleIdx="0" presStyleCnt="1"/>
      <dgm:spPr/>
      <dgm:t>
        <a:bodyPr/>
        <a:lstStyle/>
        <a:p>
          <a:endParaRPr lang="en-US"/>
        </a:p>
      </dgm:t>
    </dgm:pt>
    <dgm:pt modelId="{BED37683-4B95-46D4-A1DC-FC8E7FD37B7C}" type="pres">
      <dgm:prSet presAssocID="{50E769BF-DD50-4949-BE24-9600B5B1F724}" presName="extraNode" presStyleLbl="node1" presStyleIdx="0" presStyleCnt="4"/>
      <dgm:spPr/>
    </dgm:pt>
    <dgm:pt modelId="{8319D565-7E03-497C-B510-F915D5E85652}" type="pres">
      <dgm:prSet presAssocID="{50E769BF-DD50-4949-BE24-9600B5B1F724}" presName="dstNode" presStyleLbl="node1" presStyleIdx="0" presStyleCnt="4"/>
      <dgm:spPr/>
    </dgm:pt>
    <dgm:pt modelId="{4BE31714-918D-4EA8-AB59-636BD0B5F481}" type="pres">
      <dgm:prSet presAssocID="{08B714AA-7766-4FCE-9363-8229A14375B1}" presName="text_1" presStyleLbl="node1" presStyleIdx="0" presStyleCnt="4">
        <dgm:presLayoutVars>
          <dgm:bulletEnabled val="1"/>
        </dgm:presLayoutVars>
      </dgm:prSet>
      <dgm:spPr/>
      <dgm:t>
        <a:bodyPr/>
        <a:lstStyle/>
        <a:p>
          <a:endParaRPr lang="en-US"/>
        </a:p>
      </dgm:t>
    </dgm:pt>
    <dgm:pt modelId="{B3CCE6A1-44E6-4A35-8FF9-0D1946449F3C}" type="pres">
      <dgm:prSet presAssocID="{08B714AA-7766-4FCE-9363-8229A14375B1}" presName="accent_1" presStyleCnt="0"/>
      <dgm:spPr/>
    </dgm:pt>
    <dgm:pt modelId="{4D5E25F2-5E83-4212-A65F-4575B59E9FD9}" type="pres">
      <dgm:prSet presAssocID="{08B714AA-7766-4FCE-9363-8229A14375B1}" presName="accentRepeatNode" presStyleLbl="solidFgAcc1" presStyleIdx="0" presStyleCnt="4"/>
      <dgm:spPr/>
    </dgm:pt>
    <dgm:pt modelId="{802403C8-82E4-41A7-9635-3BE257351EF5}" type="pres">
      <dgm:prSet presAssocID="{480EF8E7-C4D8-4A6C-9F76-DD8AC0C9AD1E}" presName="text_2" presStyleLbl="node1" presStyleIdx="1" presStyleCnt="4">
        <dgm:presLayoutVars>
          <dgm:bulletEnabled val="1"/>
        </dgm:presLayoutVars>
      </dgm:prSet>
      <dgm:spPr/>
      <dgm:t>
        <a:bodyPr/>
        <a:lstStyle/>
        <a:p>
          <a:endParaRPr lang="en-US"/>
        </a:p>
      </dgm:t>
    </dgm:pt>
    <dgm:pt modelId="{BDCEE1DA-BB4D-4633-AE7E-F7DA81F90F87}" type="pres">
      <dgm:prSet presAssocID="{480EF8E7-C4D8-4A6C-9F76-DD8AC0C9AD1E}" presName="accent_2" presStyleCnt="0"/>
      <dgm:spPr/>
    </dgm:pt>
    <dgm:pt modelId="{3F75B8FC-A72D-4528-A4AE-CE437AAD32D3}" type="pres">
      <dgm:prSet presAssocID="{480EF8E7-C4D8-4A6C-9F76-DD8AC0C9AD1E}" presName="accentRepeatNode" presStyleLbl="solidFgAcc1" presStyleIdx="1" presStyleCnt="4"/>
      <dgm:spPr/>
    </dgm:pt>
    <dgm:pt modelId="{ADCC7E06-0B6B-473E-B38D-FA6A98F9AFD0}" type="pres">
      <dgm:prSet presAssocID="{78E348E7-1418-4FEF-BDD1-4DB02ED34AAB}" presName="text_3" presStyleLbl="node1" presStyleIdx="2" presStyleCnt="4">
        <dgm:presLayoutVars>
          <dgm:bulletEnabled val="1"/>
        </dgm:presLayoutVars>
      </dgm:prSet>
      <dgm:spPr/>
      <dgm:t>
        <a:bodyPr/>
        <a:lstStyle/>
        <a:p>
          <a:endParaRPr lang="en-US"/>
        </a:p>
      </dgm:t>
    </dgm:pt>
    <dgm:pt modelId="{50BA34EF-0E57-4817-B1E0-F04EEBFA2F59}" type="pres">
      <dgm:prSet presAssocID="{78E348E7-1418-4FEF-BDD1-4DB02ED34AAB}" presName="accent_3" presStyleCnt="0"/>
      <dgm:spPr/>
    </dgm:pt>
    <dgm:pt modelId="{1AE76A2B-552E-4A9E-9513-6B0060410118}" type="pres">
      <dgm:prSet presAssocID="{78E348E7-1418-4FEF-BDD1-4DB02ED34AAB}" presName="accentRepeatNode" presStyleLbl="solidFgAcc1" presStyleIdx="2" presStyleCnt="4"/>
      <dgm:spPr/>
    </dgm:pt>
    <dgm:pt modelId="{6ECFD893-05AE-294D-B314-0C8BA4DE0990}" type="pres">
      <dgm:prSet presAssocID="{BB65E0E5-E50C-5647-987A-2236936440F8}" presName="text_4" presStyleLbl="node1" presStyleIdx="3" presStyleCnt="4">
        <dgm:presLayoutVars>
          <dgm:bulletEnabled val="1"/>
        </dgm:presLayoutVars>
      </dgm:prSet>
      <dgm:spPr/>
      <dgm:t>
        <a:bodyPr/>
        <a:lstStyle/>
        <a:p>
          <a:endParaRPr lang="en-US"/>
        </a:p>
      </dgm:t>
    </dgm:pt>
    <dgm:pt modelId="{16C4D73D-A81A-414D-9D50-A3F05B48D9C0}" type="pres">
      <dgm:prSet presAssocID="{BB65E0E5-E50C-5647-987A-2236936440F8}" presName="accent_4" presStyleCnt="0"/>
      <dgm:spPr/>
    </dgm:pt>
    <dgm:pt modelId="{AEFDCB86-A505-694C-9281-B8E6DE034E34}" type="pres">
      <dgm:prSet presAssocID="{BB65E0E5-E50C-5647-987A-2236936440F8}" presName="accentRepeatNode" presStyleLbl="solidFgAcc1" presStyleIdx="3" presStyleCnt="4"/>
      <dgm:spPr/>
    </dgm:pt>
  </dgm:ptLst>
  <dgm:cxnLst>
    <dgm:cxn modelId="{A7AE3DAE-453B-42B9-9D72-D6532D40D58B}" type="presOf" srcId="{78E348E7-1418-4FEF-BDD1-4DB02ED34AAB}" destId="{ADCC7E06-0B6B-473E-B38D-FA6A98F9AFD0}" srcOrd="0" destOrd="0" presId="urn:microsoft.com/office/officeart/2008/layout/VerticalCurvedList"/>
    <dgm:cxn modelId="{2131D422-009F-4743-A9C9-0BAABC96441B}" type="presOf" srcId="{FA59A0AF-5CFE-4E99-96E8-60F7492D9502}" destId="{09D8B4B0-047C-4B47-9318-D43E95F6D8EE}" srcOrd="0" destOrd="0" presId="urn:microsoft.com/office/officeart/2008/layout/VerticalCurvedList"/>
    <dgm:cxn modelId="{C01FFCDD-BB76-1343-B20E-9EEA055F3840}" type="presOf" srcId="{BB65E0E5-E50C-5647-987A-2236936440F8}" destId="{6ECFD893-05AE-294D-B314-0C8BA4DE0990}" srcOrd="0" destOrd="0" presId="urn:microsoft.com/office/officeart/2008/layout/VerticalCurvedList"/>
    <dgm:cxn modelId="{138C6523-D754-4561-A186-55BB3793DD20}" srcId="{50E769BF-DD50-4949-BE24-9600B5B1F724}" destId="{78E348E7-1418-4FEF-BDD1-4DB02ED34AAB}" srcOrd="2" destOrd="0" parTransId="{D0436456-F09B-4DEB-8E55-6EF18DB4C1B9}" sibTransId="{7E847C98-D726-45BF-8031-56F78706684A}"/>
    <dgm:cxn modelId="{19BE7B39-E1B9-1445-B49F-287D7FCA3D31}" srcId="{50E769BF-DD50-4949-BE24-9600B5B1F724}" destId="{BB65E0E5-E50C-5647-987A-2236936440F8}" srcOrd="3" destOrd="0" parTransId="{AE9FBC0A-3C4D-D74F-AA93-92FC52AD1874}" sibTransId="{B7CF50FB-54D9-7640-BAD8-283957E7B41F}"/>
    <dgm:cxn modelId="{0CAE87AA-6F22-4668-8D5E-F57181B72EC3}" srcId="{50E769BF-DD50-4949-BE24-9600B5B1F724}" destId="{480EF8E7-C4D8-4A6C-9F76-DD8AC0C9AD1E}" srcOrd="1" destOrd="0" parTransId="{EF8005BA-E158-4DB4-9C44-414DAC9E3FE6}" sibTransId="{5B96BE19-B159-4D63-80CF-950F26D12B16}"/>
    <dgm:cxn modelId="{F4060654-09C1-44D2-87D4-6E4D32CB3C7F}" type="presOf" srcId="{480EF8E7-C4D8-4A6C-9F76-DD8AC0C9AD1E}" destId="{802403C8-82E4-41A7-9635-3BE257351EF5}" srcOrd="0" destOrd="0" presId="urn:microsoft.com/office/officeart/2008/layout/VerticalCurvedList"/>
    <dgm:cxn modelId="{A66A0632-F575-4A80-B402-2FB94C368D00}" type="presOf" srcId="{08B714AA-7766-4FCE-9363-8229A14375B1}" destId="{4BE31714-918D-4EA8-AB59-636BD0B5F481}" srcOrd="0" destOrd="0" presId="urn:microsoft.com/office/officeart/2008/layout/VerticalCurvedList"/>
    <dgm:cxn modelId="{4A38AFF0-CAB7-40A1-8DB0-C136850F2644}" srcId="{50E769BF-DD50-4949-BE24-9600B5B1F724}" destId="{08B714AA-7766-4FCE-9363-8229A14375B1}" srcOrd="0" destOrd="0" parTransId="{D1078239-6EB1-44C2-BBCB-FC1575422B8E}" sibTransId="{FA59A0AF-5CFE-4E99-96E8-60F7492D9502}"/>
    <dgm:cxn modelId="{5F7D8201-9827-4FCC-B620-F7011EC462BA}" type="presOf" srcId="{50E769BF-DD50-4949-BE24-9600B5B1F724}" destId="{9114A7BD-733D-46A2-96F0-B200F11306C4}" srcOrd="0" destOrd="0" presId="urn:microsoft.com/office/officeart/2008/layout/VerticalCurvedList"/>
    <dgm:cxn modelId="{ABF9A969-00F7-4EF6-AEDD-E49D2AD0FE36}" type="presParOf" srcId="{9114A7BD-733D-46A2-96F0-B200F11306C4}" destId="{0C71F167-4A1C-4DB9-8E2C-0B8C28C934F2}" srcOrd="0" destOrd="0" presId="urn:microsoft.com/office/officeart/2008/layout/VerticalCurvedList"/>
    <dgm:cxn modelId="{DDEA7FD1-9677-4489-BE35-23E9F3DCD00B}" type="presParOf" srcId="{0C71F167-4A1C-4DB9-8E2C-0B8C28C934F2}" destId="{EFBA4764-4A73-4266-8195-93E1EB0575E0}" srcOrd="0" destOrd="0" presId="urn:microsoft.com/office/officeart/2008/layout/VerticalCurvedList"/>
    <dgm:cxn modelId="{64B71147-158E-448B-89EE-63380ECF2133}" type="presParOf" srcId="{EFBA4764-4A73-4266-8195-93E1EB0575E0}" destId="{1F3E657E-2E91-4DB4-966F-F321B318E41C}" srcOrd="0" destOrd="0" presId="urn:microsoft.com/office/officeart/2008/layout/VerticalCurvedList"/>
    <dgm:cxn modelId="{55E99DE0-DBAF-44B4-816A-5B63A681895D}" type="presParOf" srcId="{EFBA4764-4A73-4266-8195-93E1EB0575E0}" destId="{09D8B4B0-047C-4B47-9318-D43E95F6D8EE}" srcOrd="1" destOrd="0" presId="urn:microsoft.com/office/officeart/2008/layout/VerticalCurvedList"/>
    <dgm:cxn modelId="{AF52C37D-3A51-42FB-9368-9E5211CB9330}" type="presParOf" srcId="{EFBA4764-4A73-4266-8195-93E1EB0575E0}" destId="{BED37683-4B95-46D4-A1DC-FC8E7FD37B7C}" srcOrd="2" destOrd="0" presId="urn:microsoft.com/office/officeart/2008/layout/VerticalCurvedList"/>
    <dgm:cxn modelId="{DA2DCC69-730B-41D6-B570-81DC3C3E8859}" type="presParOf" srcId="{EFBA4764-4A73-4266-8195-93E1EB0575E0}" destId="{8319D565-7E03-497C-B510-F915D5E85652}" srcOrd="3" destOrd="0" presId="urn:microsoft.com/office/officeart/2008/layout/VerticalCurvedList"/>
    <dgm:cxn modelId="{89288CFF-9016-4086-9A4B-B3DE41D49446}" type="presParOf" srcId="{0C71F167-4A1C-4DB9-8E2C-0B8C28C934F2}" destId="{4BE31714-918D-4EA8-AB59-636BD0B5F481}" srcOrd="1" destOrd="0" presId="urn:microsoft.com/office/officeart/2008/layout/VerticalCurvedList"/>
    <dgm:cxn modelId="{1C41786F-6E8E-4BEA-B8C2-80DC538CE4D3}" type="presParOf" srcId="{0C71F167-4A1C-4DB9-8E2C-0B8C28C934F2}" destId="{B3CCE6A1-44E6-4A35-8FF9-0D1946449F3C}" srcOrd="2" destOrd="0" presId="urn:microsoft.com/office/officeart/2008/layout/VerticalCurvedList"/>
    <dgm:cxn modelId="{D005D8CF-E0DC-4438-9768-9464EDCCF58F}" type="presParOf" srcId="{B3CCE6A1-44E6-4A35-8FF9-0D1946449F3C}" destId="{4D5E25F2-5E83-4212-A65F-4575B59E9FD9}" srcOrd="0" destOrd="0" presId="urn:microsoft.com/office/officeart/2008/layout/VerticalCurvedList"/>
    <dgm:cxn modelId="{68B0D1A1-6E87-4B96-8BB9-4328D8BFFD03}" type="presParOf" srcId="{0C71F167-4A1C-4DB9-8E2C-0B8C28C934F2}" destId="{802403C8-82E4-41A7-9635-3BE257351EF5}" srcOrd="3" destOrd="0" presId="urn:microsoft.com/office/officeart/2008/layout/VerticalCurvedList"/>
    <dgm:cxn modelId="{BFB8AAF8-850D-4503-A1BD-6EC36C215686}" type="presParOf" srcId="{0C71F167-4A1C-4DB9-8E2C-0B8C28C934F2}" destId="{BDCEE1DA-BB4D-4633-AE7E-F7DA81F90F87}" srcOrd="4" destOrd="0" presId="urn:microsoft.com/office/officeart/2008/layout/VerticalCurvedList"/>
    <dgm:cxn modelId="{120A9C7E-6615-472C-83B1-DB50D1C67902}" type="presParOf" srcId="{BDCEE1DA-BB4D-4633-AE7E-F7DA81F90F87}" destId="{3F75B8FC-A72D-4528-A4AE-CE437AAD32D3}" srcOrd="0" destOrd="0" presId="urn:microsoft.com/office/officeart/2008/layout/VerticalCurvedList"/>
    <dgm:cxn modelId="{3789B852-4C30-43A5-8660-E3750DC0487E}" type="presParOf" srcId="{0C71F167-4A1C-4DB9-8E2C-0B8C28C934F2}" destId="{ADCC7E06-0B6B-473E-B38D-FA6A98F9AFD0}" srcOrd="5" destOrd="0" presId="urn:microsoft.com/office/officeart/2008/layout/VerticalCurvedList"/>
    <dgm:cxn modelId="{2D316030-14F8-4629-8F7D-1D6F601DB228}" type="presParOf" srcId="{0C71F167-4A1C-4DB9-8E2C-0B8C28C934F2}" destId="{50BA34EF-0E57-4817-B1E0-F04EEBFA2F59}" srcOrd="6" destOrd="0" presId="urn:microsoft.com/office/officeart/2008/layout/VerticalCurvedList"/>
    <dgm:cxn modelId="{E1E170DF-8016-4235-8742-3B0E71E132DA}" type="presParOf" srcId="{50BA34EF-0E57-4817-B1E0-F04EEBFA2F59}" destId="{1AE76A2B-552E-4A9E-9513-6B0060410118}" srcOrd="0" destOrd="0" presId="urn:microsoft.com/office/officeart/2008/layout/VerticalCurvedList"/>
    <dgm:cxn modelId="{089E0EC3-2B4C-F243-B4BD-54247AB026E3}" type="presParOf" srcId="{0C71F167-4A1C-4DB9-8E2C-0B8C28C934F2}" destId="{6ECFD893-05AE-294D-B314-0C8BA4DE0990}" srcOrd="7" destOrd="0" presId="urn:microsoft.com/office/officeart/2008/layout/VerticalCurvedList"/>
    <dgm:cxn modelId="{05757099-CDA0-3843-B12C-CBA0B2F62D2B}" type="presParOf" srcId="{0C71F167-4A1C-4DB9-8E2C-0B8C28C934F2}" destId="{16C4D73D-A81A-414D-9D50-A3F05B48D9C0}" srcOrd="8" destOrd="0" presId="urn:microsoft.com/office/officeart/2008/layout/VerticalCurvedList"/>
    <dgm:cxn modelId="{1CE71B49-4FE3-A94D-AC73-7D5635046B4D}" type="presParOf" srcId="{16C4D73D-A81A-414D-9D50-A3F05B48D9C0}" destId="{AEFDCB86-A505-694C-9281-B8E6DE034E3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246423E-BA6C-46D2-A514-E9D72F9D0F23}"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AU"/>
        </a:p>
      </dgm:t>
    </dgm:pt>
    <dgm:pt modelId="{C3D42162-A168-4005-AACE-F67D73FAFF10}">
      <dgm:prSet phldrT="[Text]" custT="1"/>
      <dgm:spPr>
        <a:solidFill>
          <a:srgbClr val="458DCF"/>
        </a:solidFill>
      </dgm:spPr>
      <dgm:t>
        <a:bodyPr/>
        <a:lstStyle/>
        <a:p>
          <a:pPr>
            <a:lnSpc>
              <a:spcPct val="114000"/>
            </a:lnSpc>
            <a:spcBef>
              <a:spcPts val="600"/>
            </a:spcBef>
            <a:spcAft>
              <a:spcPts val="600"/>
            </a:spcAft>
            <a:buClr>
              <a:srgbClr val="1C96D3"/>
            </a:buClr>
            <a:buFont typeface="+mj-lt"/>
            <a:buAutoNum type="arabicPeriod"/>
          </a:pPr>
          <a:r>
            <a:rPr lang="en-US" sz="2000" dirty="0"/>
            <a:t>Secure a good understanding of your client’s cultural needs.</a:t>
          </a:r>
          <a:endParaRPr lang="en-AU" sz="2000" dirty="0"/>
        </a:p>
      </dgm:t>
    </dgm:pt>
    <dgm:pt modelId="{3C1A7E62-B3E7-4AA4-83E1-DDB7BA48D339}" type="parTrans" cxnId="{2A53E602-1D80-4A66-96B3-913C0998EB75}">
      <dgm:prSet/>
      <dgm:spPr/>
      <dgm:t>
        <a:bodyPr/>
        <a:lstStyle/>
        <a:p>
          <a:pPr>
            <a:lnSpc>
              <a:spcPct val="114000"/>
            </a:lnSpc>
            <a:spcBef>
              <a:spcPts val="600"/>
            </a:spcBef>
            <a:spcAft>
              <a:spcPts val="600"/>
            </a:spcAft>
          </a:pPr>
          <a:endParaRPr lang="en-AU" sz="2000"/>
        </a:p>
      </dgm:t>
    </dgm:pt>
    <dgm:pt modelId="{B9318B7D-8868-4889-A4F4-7DAC0FE4D77D}" type="sibTrans" cxnId="{2A53E602-1D80-4A66-96B3-913C0998EB75}">
      <dgm:prSet custT="1"/>
      <dgm:spPr/>
      <dgm:t>
        <a:bodyPr/>
        <a:lstStyle/>
        <a:p>
          <a:pPr>
            <a:lnSpc>
              <a:spcPct val="114000"/>
            </a:lnSpc>
            <a:spcBef>
              <a:spcPts val="600"/>
            </a:spcBef>
            <a:spcAft>
              <a:spcPts val="600"/>
            </a:spcAft>
          </a:pPr>
          <a:endParaRPr lang="en-AU" sz="2000"/>
        </a:p>
      </dgm:t>
    </dgm:pt>
    <dgm:pt modelId="{8B62F4BD-8E4B-4A4D-B0C7-D147772952B3}">
      <dgm:prSet custT="1"/>
      <dgm:spPr>
        <a:solidFill>
          <a:srgbClr val="3CBE99"/>
        </a:solidFill>
      </dgm:spPr>
      <dgm:t>
        <a:bodyPr/>
        <a:lstStyle/>
        <a:p>
          <a:pPr>
            <a:lnSpc>
              <a:spcPct val="114000"/>
            </a:lnSpc>
            <a:spcBef>
              <a:spcPts val="600"/>
            </a:spcBef>
            <a:spcAft>
              <a:spcPts val="600"/>
            </a:spcAft>
          </a:pPr>
          <a:r>
            <a:rPr lang="en-US" sz="2000" dirty="0"/>
            <a:t>Provide your client’s cultural needs daily.</a:t>
          </a:r>
        </a:p>
      </dgm:t>
    </dgm:pt>
    <dgm:pt modelId="{C98F5EE3-B51D-424A-9F04-DF56AAE08777}" type="parTrans" cxnId="{B1FAE8E3-3B1C-4328-9BCB-FAD7D34AA4B2}">
      <dgm:prSet/>
      <dgm:spPr/>
      <dgm:t>
        <a:bodyPr/>
        <a:lstStyle/>
        <a:p>
          <a:pPr>
            <a:lnSpc>
              <a:spcPct val="114000"/>
            </a:lnSpc>
            <a:spcBef>
              <a:spcPts val="600"/>
            </a:spcBef>
            <a:spcAft>
              <a:spcPts val="600"/>
            </a:spcAft>
          </a:pPr>
          <a:endParaRPr lang="en-AU" sz="2000"/>
        </a:p>
      </dgm:t>
    </dgm:pt>
    <dgm:pt modelId="{D1F8EC9F-D5DC-4FC5-B569-456E005EC725}" type="sibTrans" cxnId="{B1FAE8E3-3B1C-4328-9BCB-FAD7D34AA4B2}">
      <dgm:prSet custT="1"/>
      <dgm:spPr/>
      <dgm:t>
        <a:bodyPr/>
        <a:lstStyle/>
        <a:p>
          <a:pPr>
            <a:lnSpc>
              <a:spcPct val="114000"/>
            </a:lnSpc>
            <a:spcBef>
              <a:spcPts val="600"/>
            </a:spcBef>
            <a:spcAft>
              <a:spcPts val="600"/>
            </a:spcAft>
          </a:pPr>
          <a:endParaRPr lang="en-AU" sz="2000"/>
        </a:p>
      </dgm:t>
    </dgm:pt>
    <dgm:pt modelId="{48787993-B933-4FA7-8950-69CA23499458}">
      <dgm:prSet custT="1"/>
      <dgm:spPr/>
      <dgm:t>
        <a:bodyPr/>
        <a:lstStyle/>
        <a:p>
          <a:pPr>
            <a:lnSpc>
              <a:spcPct val="114000"/>
            </a:lnSpc>
            <a:spcBef>
              <a:spcPts val="600"/>
            </a:spcBef>
            <a:spcAft>
              <a:spcPts val="600"/>
            </a:spcAft>
          </a:pPr>
          <a:r>
            <a:rPr lang="en-US" sz="2000"/>
            <a:t>Adjust service based on your client’s feedback and reactions.</a:t>
          </a:r>
          <a:endParaRPr lang="en-US" sz="2000" dirty="0"/>
        </a:p>
      </dgm:t>
    </dgm:pt>
    <dgm:pt modelId="{C40EB27A-4B0B-48CE-A4EB-BCDC51CDC1CB}" type="parTrans" cxnId="{34BBF0A5-121F-446E-BDA1-94C6643C7A93}">
      <dgm:prSet/>
      <dgm:spPr/>
      <dgm:t>
        <a:bodyPr/>
        <a:lstStyle/>
        <a:p>
          <a:pPr>
            <a:lnSpc>
              <a:spcPct val="114000"/>
            </a:lnSpc>
            <a:spcBef>
              <a:spcPts val="600"/>
            </a:spcBef>
            <a:spcAft>
              <a:spcPts val="600"/>
            </a:spcAft>
          </a:pPr>
          <a:endParaRPr lang="en-AU" sz="2000"/>
        </a:p>
      </dgm:t>
    </dgm:pt>
    <dgm:pt modelId="{AEC81435-1969-4273-9EB7-D1793F1A7EFD}" type="sibTrans" cxnId="{34BBF0A5-121F-446E-BDA1-94C6643C7A93}">
      <dgm:prSet/>
      <dgm:spPr/>
      <dgm:t>
        <a:bodyPr/>
        <a:lstStyle/>
        <a:p>
          <a:pPr>
            <a:lnSpc>
              <a:spcPct val="114000"/>
            </a:lnSpc>
            <a:spcBef>
              <a:spcPts val="600"/>
            </a:spcBef>
            <a:spcAft>
              <a:spcPts val="600"/>
            </a:spcAft>
          </a:pPr>
          <a:endParaRPr lang="en-AU" sz="2000"/>
        </a:p>
      </dgm:t>
    </dgm:pt>
    <dgm:pt modelId="{A6D1C9C1-4A7D-4C2E-83B9-FEDC2C9C752D}" type="pres">
      <dgm:prSet presAssocID="{6246423E-BA6C-46D2-A514-E9D72F9D0F23}" presName="outerComposite" presStyleCnt="0">
        <dgm:presLayoutVars>
          <dgm:chMax val="5"/>
          <dgm:dir/>
          <dgm:resizeHandles val="exact"/>
        </dgm:presLayoutVars>
      </dgm:prSet>
      <dgm:spPr/>
      <dgm:t>
        <a:bodyPr/>
        <a:lstStyle/>
        <a:p>
          <a:endParaRPr lang="en-US"/>
        </a:p>
      </dgm:t>
    </dgm:pt>
    <dgm:pt modelId="{99862F8B-8D65-41E0-A2CA-3FA8F960806A}" type="pres">
      <dgm:prSet presAssocID="{6246423E-BA6C-46D2-A514-E9D72F9D0F23}" presName="dummyMaxCanvas" presStyleCnt="0">
        <dgm:presLayoutVars/>
      </dgm:prSet>
      <dgm:spPr/>
    </dgm:pt>
    <dgm:pt modelId="{5048FF10-10C0-4913-93FC-65120A82FF56}" type="pres">
      <dgm:prSet presAssocID="{6246423E-BA6C-46D2-A514-E9D72F9D0F23}" presName="ThreeNodes_1" presStyleLbl="node1" presStyleIdx="0" presStyleCnt="3">
        <dgm:presLayoutVars>
          <dgm:bulletEnabled val="1"/>
        </dgm:presLayoutVars>
      </dgm:prSet>
      <dgm:spPr/>
      <dgm:t>
        <a:bodyPr/>
        <a:lstStyle/>
        <a:p>
          <a:endParaRPr lang="en-US"/>
        </a:p>
      </dgm:t>
    </dgm:pt>
    <dgm:pt modelId="{BCCFD6C1-ACED-4539-B730-65165AC52BEE}" type="pres">
      <dgm:prSet presAssocID="{6246423E-BA6C-46D2-A514-E9D72F9D0F23}" presName="ThreeNodes_2" presStyleLbl="node1" presStyleIdx="1" presStyleCnt="3">
        <dgm:presLayoutVars>
          <dgm:bulletEnabled val="1"/>
        </dgm:presLayoutVars>
      </dgm:prSet>
      <dgm:spPr/>
      <dgm:t>
        <a:bodyPr/>
        <a:lstStyle/>
        <a:p>
          <a:endParaRPr lang="en-US"/>
        </a:p>
      </dgm:t>
    </dgm:pt>
    <dgm:pt modelId="{745E4F8B-EDED-4367-8AA7-D14D45CF9286}" type="pres">
      <dgm:prSet presAssocID="{6246423E-BA6C-46D2-A514-E9D72F9D0F23}" presName="ThreeNodes_3" presStyleLbl="node1" presStyleIdx="2" presStyleCnt="3">
        <dgm:presLayoutVars>
          <dgm:bulletEnabled val="1"/>
        </dgm:presLayoutVars>
      </dgm:prSet>
      <dgm:spPr/>
      <dgm:t>
        <a:bodyPr/>
        <a:lstStyle/>
        <a:p>
          <a:endParaRPr lang="en-US"/>
        </a:p>
      </dgm:t>
    </dgm:pt>
    <dgm:pt modelId="{C5A40F93-42F0-480F-B29F-436929BDE00D}" type="pres">
      <dgm:prSet presAssocID="{6246423E-BA6C-46D2-A514-E9D72F9D0F23}" presName="ThreeConn_1-2" presStyleLbl="fgAccFollowNode1" presStyleIdx="0" presStyleCnt="2">
        <dgm:presLayoutVars>
          <dgm:bulletEnabled val="1"/>
        </dgm:presLayoutVars>
      </dgm:prSet>
      <dgm:spPr/>
      <dgm:t>
        <a:bodyPr/>
        <a:lstStyle/>
        <a:p>
          <a:endParaRPr lang="en-US"/>
        </a:p>
      </dgm:t>
    </dgm:pt>
    <dgm:pt modelId="{C38FAE0A-E98D-4A73-8E0D-CB3FEAF50331}" type="pres">
      <dgm:prSet presAssocID="{6246423E-BA6C-46D2-A514-E9D72F9D0F23}" presName="ThreeConn_2-3" presStyleLbl="fgAccFollowNode1" presStyleIdx="1" presStyleCnt="2">
        <dgm:presLayoutVars>
          <dgm:bulletEnabled val="1"/>
        </dgm:presLayoutVars>
      </dgm:prSet>
      <dgm:spPr/>
      <dgm:t>
        <a:bodyPr/>
        <a:lstStyle/>
        <a:p>
          <a:endParaRPr lang="en-US"/>
        </a:p>
      </dgm:t>
    </dgm:pt>
    <dgm:pt modelId="{D87D8E83-4678-41CC-A1F4-A641047C9CCE}" type="pres">
      <dgm:prSet presAssocID="{6246423E-BA6C-46D2-A514-E9D72F9D0F23}" presName="ThreeNodes_1_text" presStyleLbl="node1" presStyleIdx="2" presStyleCnt="3">
        <dgm:presLayoutVars>
          <dgm:bulletEnabled val="1"/>
        </dgm:presLayoutVars>
      </dgm:prSet>
      <dgm:spPr/>
      <dgm:t>
        <a:bodyPr/>
        <a:lstStyle/>
        <a:p>
          <a:endParaRPr lang="en-US"/>
        </a:p>
      </dgm:t>
    </dgm:pt>
    <dgm:pt modelId="{B816AEED-FD60-4724-87CB-3BB64500A61E}" type="pres">
      <dgm:prSet presAssocID="{6246423E-BA6C-46D2-A514-E9D72F9D0F23}" presName="ThreeNodes_2_text" presStyleLbl="node1" presStyleIdx="2" presStyleCnt="3">
        <dgm:presLayoutVars>
          <dgm:bulletEnabled val="1"/>
        </dgm:presLayoutVars>
      </dgm:prSet>
      <dgm:spPr/>
      <dgm:t>
        <a:bodyPr/>
        <a:lstStyle/>
        <a:p>
          <a:endParaRPr lang="en-US"/>
        </a:p>
      </dgm:t>
    </dgm:pt>
    <dgm:pt modelId="{95174ADD-0D6E-4F3C-B8F9-FCDE6028366B}" type="pres">
      <dgm:prSet presAssocID="{6246423E-BA6C-46D2-A514-E9D72F9D0F23}" presName="ThreeNodes_3_text" presStyleLbl="node1" presStyleIdx="2" presStyleCnt="3">
        <dgm:presLayoutVars>
          <dgm:bulletEnabled val="1"/>
        </dgm:presLayoutVars>
      </dgm:prSet>
      <dgm:spPr/>
      <dgm:t>
        <a:bodyPr/>
        <a:lstStyle/>
        <a:p>
          <a:endParaRPr lang="en-US"/>
        </a:p>
      </dgm:t>
    </dgm:pt>
  </dgm:ptLst>
  <dgm:cxnLst>
    <dgm:cxn modelId="{7F04268C-B88F-4011-91C0-507E9BC7542B}" type="presOf" srcId="{C3D42162-A168-4005-AACE-F67D73FAFF10}" destId="{D87D8E83-4678-41CC-A1F4-A641047C9CCE}" srcOrd="1" destOrd="0" presId="urn:microsoft.com/office/officeart/2005/8/layout/vProcess5"/>
    <dgm:cxn modelId="{2A53E602-1D80-4A66-96B3-913C0998EB75}" srcId="{6246423E-BA6C-46D2-A514-E9D72F9D0F23}" destId="{C3D42162-A168-4005-AACE-F67D73FAFF10}" srcOrd="0" destOrd="0" parTransId="{3C1A7E62-B3E7-4AA4-83E1-DDB7BA48D339}" sibTransId="{B9318B7D-8868-4889-A4F4-7DAC0FE4D77D}"/>
    <dgm:cxn modelId="{34BBF0A5-121F-446E-BDA1-94C6643C7A93}" srcId="{6246423E-BA6C-46D2-A514-E9D72F9D0F23}" destId="{48787993-B933-4FA7-8950-69CA23499458}" srcOrd="2" destOrd="0" parTransId="{C40EB27A-4B0B-48CE-A4EB-BCDC51CDC1CB}" sibTransId="{AEC81435-1969-4273-9EB7-D1793F1A7EFD}"/>
    <dgm:cxn modelId="{276900D2-49F3-4C23-B52E-B2DA5065C699}" type="presOf" srcId="{B9318B7D-8868-4889-A4F4-7DAC0FE4D77D}" destId="{C5A40F93-42F0-480F-B29F-436929BDE00D}" srcOrd="0" destOrd="0" presId="urn:microsoft.com/office/officeart/2005/8/layout/vProcess5"/>
    <dgm:cxn modelId="{2233C70F-8D03-4131-AE36-9A40279043DB}" type="presOf" srcId="{D1F8EC9F-D5DC-4FC5-B569-456E005EC725}" destId="{C38FAE0A-E98D-4A73-8E0D-CB3FEAF50331}" srcOrd="0" destOrd="0" presId="urn:microsoft.com/office/officeart/2005/8/layout/vProcess5"/>
    <dgm:cxn modelId="{2C1481A7-70FF-43E9-94A3-B0B1481B1544}" type="presOf" srcId="{8B62F4BD-8E4B-4A4D-B0C7-D147772952B3}" destId="{B816AEED-FD60-4724-87CB-3BB64500A61E}" srcOrd="1" destOrd="0" presId="urn:microsoft.com/office/officeart/2005/8/layout/vProcess5"/>
    <dgm:cxn modelId="{B7C575CB-553E-4D3D-B7B1-AC494F1EBDED}" type="presOf" srcId="{C3D42162-A168-4005-AACE-F67D73FAFF10}" destId="{5048FF10-10C0-4913-93FC-65120A82FF56}" srcOrd="0" destOrd="0" presId="urn:microsoft.com/office/officeart/2005/8/layout/vProcess5"/>
    <dgm:cxn modelId="{FC81263B-EBE9-4173-BBC6-712B9F0E6EF9}" type="presOf" srcId="{8B62F4BD-8E4B-4A4D-B0C7-D147772952B3}" destId="{BCCFD6C1-ACED-4539-B730-65165AC52BEE}" srcOrd="0" destOrd="0" presId="urn:microsoft.com/office/officeart/2005/8/layout/vProcess5"/>
    <dgm:cxn modelId="{CAC7DD86-B25A-46DF-BAFF-621C035E257E}" type="presOf" srcId="{6246423E-BA6C-46D2-A514-E9D72F9D0F23}" destId="{A6D1C9C1-4A7D-4C2E-83B9-FEDC2C9C752D}" srcOrd="0" destOrd="0" presId="urn:microsoft.com/office/officeart/2005/8/layout/vProcess5"/>
    <dgm:cxn modelId="{B1FAE8E3-3B1C-4328-9BCB-FAD7D34AA4B2}" srcId="{6246423E-BA6C-46D2-A514-E9D72F9D0F23}" destId="{8B62F4BD-8E4B-4A4D-B0C7-D147772952B3}" srcOrd="1" destOrd="0" parTransId="{C98F5EE3-B51D-424A-9F04-DF56AAE08777}" sibTransId="{D1F8EC9F-D5DC-4FC5-B569-456E005EC725}"/>
    <dgm:cxn modelId="{0A069126-68D8-4CE9-A29B-198CB42E2AAD}" type="presOf" srcId="{48787993-B933-4FA7-8950-69CA23499458}" destId="{745E4F8B-EDED-4367-8AA7-D14D45CF9286}" srcOrd="0" destOrd="0" presId="urn:microsoft.com/office/officeart/2005/8/layout/vProcess5"/>
    <dgm:cxn modelId="{FEE3CB13-336E-4CB7-B83B-4751BAD9F6CD}" type="presOf" srcId="{48787993-B933-4FA7-8950-69CA23499458}" destId="{95174ADD-0D6E-4F3C-B8F9-FCDE6028366B}" srcOrd="1" destOrd="0" presId="urn:microsoft.com/office/officeart/2005/8/layout/vProcess5"/>
    <dgm:cxn modelId="{3089F533-8C00-4A5B-BE1B-A5E0640AA1C3}" type="presParOf" srcId="{A6D1C9C1-4A7D-4C2E-83B9-FEDC2C9C752D}" destId="{99862F8B-8D65-41E0-A2CA-3FA8F960806A}" srcOrd="0" destOrd="0" presId="urn:microsoft.com/office/officeart/2005/8/layout/vProcess5"/>
    <dgm:cxn modelId="{317763B4-0EFA-4033-8849-48832D36A7A7}" type="presParOf" srcId="{A6D1C9C1-4A7D-4C2E-83B9-FEDC2C9C752D}" destId="{5048FF10-10C0-4913-93FC-65120A82FF56}" srcOrd="1" destOrd="0" presId="urn:microsoft.com/office/officeart/2005/8/layout/vProcess5"/>
    <dgm:cxn modelId="{A948F39F-EB17-47DE-B945-662977A41EB1}" type="presParOf" srcId="{A6D1C9C1-4A7D-4C2E-83B9-FEDC2C9C752D}" destId="{BCCFD6C1-ACED-4539-B730-65165AC52BEE}" srcOrd="2" destOrd="0" presId="urn:microsoft.com/office/officeart/2005/8/layout/vProcess5"/>
    <dgm:cxn modelId="{405C88EC-BAF0-4FF0-AAB3-8DB9A105ED09}" type="presParOf" srcId="{A6D1C9C1-4A7D-4C2E-83B9-FEDC2C9C752D}" destId="{745E4F8B-EDED-4367-8AA7-D14D45CF9286}" srcOrd="3" destOrd="0" presId="urn:microsoft.com/office/officeart/2005/8/layout/vProcess5"/>
    <dgm:cxn modelId="{337BA3D1-6DD3-41E9-940E-9500A487E449}" type="presParOf" srcId="{A6D1C9C1-4A7D-4C2E-83B9-FEDC2C9C752D}" destId="{C5A40F93-42F0-480F-B29F-436929BDE00D}" srcOrd="4" destOrd="0" presId="urn:microsoft.com/office/officeart/2005/8/layout/vProcess5"/>
    <dgm:cxn modelId="{34EED4B9-2E43-46A5-AC8D-F57CA56FCA67}" type="presParOf" srcId="{A6D1C9C1-4A7D-4C2E-83B9-FEDC2C9C752D}" destId="{C38FAE0A-E98D-4A73-8E0D-CB3FEAF50331}" srcOrd="5" destOrd="0" presId="urn:microsoft.com/office/officeart/2005/8/layout/vProcess5"/>
    <dgm:cxn modelId="{60B81BFE-17EF-4CA7-BB35-A6CEAB987E19}" type="presParOf" srcId="{A6D1C9C1-4A7D-4C2E-83B9-FEDC2C9C752D}" destId="{D87D8E83-4678-41CC-A1F4-A641047C9CCE}" srcOrd="6" destOrd="0" presId="urn:microsoft.com/office/officeart/2005/8/layout/vProcess5"/>
    <dgm:cxn modelId="{D7E48628-E674-4CE5-A57C-A78D053E5D0C}" type="presParOf" srcId="{A6D1C9C1-4A7D-4C2E-83B9-FEDC2C9C752D}" destId="{B816AEED-FD60-4724-87CB-3BB64500A61E}" srcOrd="7" destOrd="0" presId="urn:microsoft.com/office/officeart/2005/8/layout/vProcess5"/>
    <dgm:cxn modelId="{28214B1E-5088-48D4-B2A1-9C9193BC3A10}" type="presParOf" srcId="{A6D1C9C1-4A7D-4C2E-83B9-FEDC2C9C752D}" destId="{95174ADD-0D6E-4F3C-B8F9-FCDE6028366B}"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C10F883-8507-462A-9037-7BE20812540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C5B8013-AE41-4755-8088-9DA1AE2D9F90}">
      <dgm:prSet phldrT="[Text]" custT="1"/>
      <dgm:spPr>
        <a:solidFill>
          <a:srgbClr val="458DCF"/>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Personal support</a:t>
          </a:r>
        </a:p>
      </dgm:t>
    </dgm:pt>
    <dgm:pt modelId="{EF214AE9-1AC6-4B31-A8C3-E09542C0BBB5}" type="parTrans" cxnId="{6072DDE4-1B2F-4543-A7EC-548828DB67B0}">
      <dgm:prSet/>
      <dgm:spPr/>
      <dgm:t>
        <a:bodyPr/>
        <a:lstStyle/>
        <a:p>
          <a:pPr>
            <a:lnSpc>
              <a:spcPct val="114000"/>
            </a:lnSpc>
            <a:spcBef>
              <a:spcPts val="600"/>
            </a:spcBef>
            <a:spcAft>
              <a:spcPts val="600"/>
            </a:spcAft>
          </a:pPr>
          <a:endParaRPr lang="en-AU" sz="2000"/>
        </a:p>
      </dgm:t>
    </dgm:pt>
    <dgm:pt modelId="{81B9EDDF-8CE2-480F-B0B0-7B5123CD583A}" type="sibTrans" cxnId="{6072DDE4-1B2F-4543-A7EC-548828DB67B0}">
      <dgm:prSet/>
      <dgm:spPr/>
      <dgm:t>
        <a:bodyPr/>
        <a:lstStyle/>
        <a:p>
          <a:pPr>
            <a:lnSpc>
              <a:spcPct val="114000"/>
            </a:lnSpc>
            <a:spcBef>
              <a:spcPts val="600"/>
            </a:spcBef>
            <a:spcAft>
              <a:spcPts val="600"/>
            </a:spcAft>
          </a:pPr>
          <a:endParaRPr lang="en-AU" sz="2000"/>
        </a:p>
      </dgm:t>
    </dgm:pt>
    <dgm:pt modelId="{952797D1-5A47-4FFD-9652-A4354B983D0C}">
      <dgm:prSet custT="1"/>
      <dgm:spPr/>
      <dgm:t>
        <a:bodyPr/>
        <a:lstStyle/>
        <a:p>
          <a:pPr>
            <a:lnSpc>
              <a:spcPct val="114000"/>
            </a:lnSpc>
            <a:spcBef>
              <a:spcPts val="600"/>
            </a:spcBef>
            <a:spcAft>
              <a:spcPts val="600"/>
            </a:spcAft>
          </a:pPr>
          <a:r>
            <a:rPr lang="en-AU" sz="2000" dirty="0"/>
            <a:t>Own level of participation in meeting their support needs</a:t>
          </a:r>
        </a:p>
      </dgm:t>
    </dgm:pt>
    <dgm:pt modelId="{ECB59A41-E41E-48EC-8922-41C308683A56}" type="parTrans" cxnId="{8DF2E827-836D-4CF0-9597-4BF225B7CD00}">
      <dgm:prSet/>
      <dgm:spPr/>
      <dgm:t>
        <a:bodyPr/>
        <a:lstStyle/>
        <a:p>
          <a:pPr>
            <a:lnSpc>
              <a:spcPct val="114000"/>
            </a:lnSpc>
            <a:spcBef>
              <a:spcPts val="600"/>
            </a:spcBef>
            <a:spcAft>
              <a:spcPts val="600"/>
            </a:spcAft>
          </a:pPr>
          <a:endParaRPr lang="en-AU" sz="2000"/>
        </a:p>
      </dgm:t>
    </dgm:pt>
    <dgm:pt modelId="{D6E9F13B-9B90-495D-927E-B624C8E0F0B2}" type="sibTrans" cxnId="{8DF2E827-836D-4CF0-9597-4BF225B7CD00}">
      <dgm:prSet/>
      <dgm:spPr/>
      <dgm:t>
        <a:bodyPr/>
        <a:lstStyle/>
        <a:p>
          <a:pPr>
            <a:lnSpc>
              <a:spcPct val="114000"/>
            </a:lnSpc>
            <a:spcBef>
              <a:spcPts val="600"/>
            </a:spcBef>
            <a:spcAft>
              <a:spcPts val="600"/>
            </a:spcAft>
          </a:pPr>
          <a:endParaRPr lang="en-AU" sz="2000"/>
        </a:p>
      </dgm:t>
    </dgm:pt>
    <dgm:pt modelId="{93258DA4-4920-453E-A41E-8F57E3815EC4}" type="pres">
      <dgm:prSet presAssocID="{8C10F883-8507-462A-9037-7BE208125409}" presName="linear" presStyleCnt="0">
        <dgm:presLayoutVars>
          <dgm:animLvl val="lvl"/>
          <dgm:resizeHandles val="exact"/>
        </dgm:presLayoutVars>
      </dgm:prSet>
      <dgm:spPr/>
      <dgm:t>
        <a:bodyPr/>
        <a:lstStyle/>
        <a:p>
          <a:endParaRPr lang="en-US"/>
        </a:p>
      </dgm:t>
    </dgm:pt>
    <dgm:pt modelId="{F2D7E799-861B-48D8-8CBC-424091A537C5}" type="pres">
      <dgm:prSet presAssocID="{0C5B8013-AE41-4755-8088-9DA1AE2D9F90}" presName="parentText" presStyleLbl="node1" presStyleIdx="0" presStyleCnt="2">
        <dgm:presLayoutVars>
          <dgm:chMax val="0"/>
          <dgm:bulletEnabled val="1"/>
        </dgm:presLayoutVars>
      </dgm:prSet>
      <dgm:spPr/>
      <dgm:t>
        <a:bodyPr/>
        <a:lstStyle/>
        <a:p>
          <a:endParaRPr lang="en-US"/>
        </a:p>
      </dgm:t>
    </dgm:pt>
    <dgm:pt modelId="{5E675E3A-77D3-4071-BB95-7A10E7827190}" type="pres">
      <dgm:prSet presAssocID="{81B9EDDF-8CE2-480F-B0B0-7B5123CD583A}" presName="spacer" presStyleCnt="0"/>
      <dgm:spPr/>
    </dgm:pt>
    <dgm:pt modelId="{A8EE90ED-17B9-4BA9-A95D-D0A30CB38C47}" type="pres">
      <dgm:prSet presAssocID="{952797D1-5A47-4FFD-9652-A4354B983D0C}" presName="parentText" presStyleLbl="node1" presStyleIdx="1" presStyleCnt="2">
        <dgm:presLayoutVars>
          <dgm:chMax val="0"/>
          <dgm:bulletEnabled val="1"/>
        </dgm:presLayoutVars>
      </dgm:prSet>
      <dgm:spPr/>
      <dgm:t>
        <a:bodyPr/>
        <a:lstStyle/>
        <a:p>
          <a:endParaRPr lang="en-US"/>
        </a:p>
      </dgm:t>
    </dgm:pt>
  </dgm:ptLst>
  <dgm:cxnLst>
    <dgm:cxn modelId="{3CDDF08D-0871-41D0-A28B-89E003AE27E6}" type="presOf" srcId="{952797D1-5A47-4FFD-9652-A4354B983D0C}" destId="{A8EE90ED-17B9-4BA9-A95D-D0A30CB38C47}" srcOrd="0" destOrd="0" presId="urn:microsoft.com/office/officeart/2005/8/layout/vList2"/>
    <dgm:cxn modelId="{396E7F0E-7F5B-47AB-A266-D599D6517ED7}" type="presOf" srcId="{0C5B8013-AE41-4755-8088-9DA1AE2D9F90}" destId="{F2D7E799-861B-48D8-8CBC-424091A537C5}" srcOrd="0" destOrd="0" presId="urn:microsoft.com/office/officeart/2005/8/layout/vList2"/>
    <dgm:cxn modelId="{FFC532FB-6471-47DE-9B5D-A4A48C5F6B7D}" type="presOf" srcId="{8C10F883-8507-462A-9037-7BE208125409}" destId="{93258DA4-4920-453E-A41E-8F57E3815EC4}" srcOrd="0" destOrd="0" presId="urn:microsoft.com/office/officeart/2005/8/layout/vList2"/>
    <dgm:cxn modelId="{6072DDE4-1B2F-4543-A7EC-548828DB67B0}" srcId="{8C10F883-8507-462A-9037-7BE208125409}" destId="{0C5B8013-AE41-4755-8088-9DA1AE2D9F90}" srcOrd="0" destOrd="0" parTransId="{EF214AE9-1AC6-4B31-A8C3-E09542C0BBB5}" sibTransId="{81B9EDDF-8CE2-480F-B0B0-7B5123CD583A}"/>
    <dgm:cxn modelId="{8DF2E827-836D-4CF0-9597-4BF225B7CD00}" srcId="{8C10F883-8507-462A-9037-7BE208125409}" destId="{952797D1-5A47-4FFD-9652-A4354B983D0C}" srcOrd="1" destOrd="0" parTransId="{ECB59A41-E41E-48EC-8922-41C308683A56}" sibTransId="{D6E9F13B-9B90-495D-927E-B624C8E0F0B2}"/>
    <dgm:cxn modelId="{D4AB7831-1D72-486A-98AA-59F50A3EA630}" type="presParOf" srcId="{93258DA4-4920-453E-A41E-8F57E3815EC4}" destId="{F2D7E799-861B-48D8-8CBC-424091A537C5}" srcOrd="0" destOrd="0" presId="urn:microsoft.com/office/officeart/2005/8/layout/vList2"/>
    <dgm:cxn modelId="{0C23E12B-E78E-4E80-9A02-5356377B2D66}" type="presParOf" srcId="{93258DA4-4920-453E-A41E-8F57E3815EC4}" destId="{5E675E3A-77D3-4071-BB95-7A10E7827190}" srcOrd="1" destOrd="0" presId="urn:microsoft.com/office/officeart/2005/8/layout/vList2"/>
    <dgm:cxn modelId="{AD66713E-4C83-4CB8-8236-B637DE34797A}" type="presParOf" srcId="{93258DA4-4920-453E-A41E-8F57E3815EC4}" destId="{A8EE90ED-17B9-4BA9-A95D-D0A30CB38C47}"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0B05FFB-4BF3-45FB-BF49-18103F503FF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A139163-E495-46B3-841B-A215D6227500}">
      <dgm:prSet phldrT="[Text]" custT="1"/>
      <dgm:spPr>
        <a:solidFill>
          <a:srgbClr val="458DCF"/>
        </a:solidFill>
      </dgm:spPr>
      <dgm:t>
        <a:bodyPr/>
        <a:lstStyle/>
        <a:p>
          <a:pPr>
            <a:lnSpc>
              <a:spcPct val="114000"/>
            </a:lnSpc>
            <a:spcBef>
              <a:spcPts val="600"/>
            </a:spcBef>
            <a:spcAft>
              <a:spcPts val="600"/>
            </a:spcAft>
          </a:pPr>
          <a:r>
            <a:rPr lang="en-AU" sz="2000" dirty="0"/>
            <a:t>Ensure the rights of the client are upheld</a:t>
          </a:r>
        </a:p>
      </dgm:t>
    </dgm:pt>
    <dgm:pt modelId="{70C97833-8D08-48CF-8D84-F2562DBA5170}" type="parTrans" cxnId="{E10744C5-62A9-4D43-A534-054A4817B08B}">
      <dgm:prSet/>
      <dgm:spPr/>
      <dgm:t>
        <a:bodyPr/>
        <a:lstStyle/>
        <a:p>
          <a:pPr>
            <a:lnSpc>
              <a:spcPct val="114000"/>
            </a:lnSpc>
            <a:spcBef>
              <a:spcPts val="600"/>
            </a:spcBef>
            <a:spcAft>
              <a:spcPts val="600"/>
            </a:spcAft>
          </a:pPr>
          <a:endParaRPr lang="en-AU" sz="2000"/>
        </a:p>
      </dgm:t>
    </dgm:pt>
    <dgm:pt modelId="{4DAC0928-D312-4E23-9798-F5E28CEA9D62}" type="sibTrans" cxnId="{E10744C5-62A9-4D43-A534-054A4817B08B}">
      <dgm:prSet/>
      <dgm:spPr/>
      <dgm:t>
        <a:bodyPr/>
        <a:lstStyle/>
        <a:p>
          <a:pPr>
            <a:lnSpc>
              <a:spcPct val="114000"/>
            </a:lnSpc>
            <a:spcBef>
              <a:spcPts val="600"/>
            </a:spcBef>
            <a:spcAft>
              <a:spcPts val="600"/>
            </a:spcAft>
          </a:pPr>
          <a:endParaRPr lang="en-AU" sz="2000"/>
        </a:p>
      </dgm:t>
    </dgm:pt>
    <dgm:pt modelId="{E800F6AB-39AE-4EAF-9F3E-953CA6151113}">
      <dgm:prSet phldrT="[Text]" custT="1"/>
      <dgm:spPr/>
      <dgm:t>
        <a:bodyPr/>
        <a:lstStyle/>
        <a:p>
          <a:pPr>
            <a:lnSpc>
              <a:spcPct val="114000"/>
            </a:lnSpc>
            <a:spcBef>
              <a:spcPts val="600"/>
            </a:spcBef>
            <a:spcAft>
              <a:spcPts val="600"/>
            </a:spcAft>
          </a:pPr>
          <a:r>
            <a:rPr lang="en-AU" sz="2000" dirty="0"/>
            <a:t>Ensure that the needs of the client are upheld</a:t>
          </a:r>
        </a:p>
      </dgm:t>
    </dgm:pt>
    <dgm:pt modelId="{265C1812-9C22-4C0B-B91F-34FEED4A040E}" type="parTrans" cxnId="{7862F85D-3AD0-45AA-AEE1-BD09E5ED2DC1}">
      <dgm:prSet/>
      <dgm:spPr/>
      <dgm:t>
        <a:bodyPr/>
        <a:lstStyle/>
        <a:p>
          <a:pPr>
            <a:lnSpc>
              <a:spcPct val="114000"/>
            </a:lnSpc>
            <a:spcBef>
              <a:spcPts val="600"/>
            </a:spcBef>
            <a:spcAft>
              <a:spcPts val="600"/>
            </a:spcAft>
          </a:pPr>
          <a:endParaRPr lang="en-AU" sz="2000"/>
        </a:p>
      </dgm:t>
    </dgm:pt>
    <dgm:pt modelId="{2F4F3C67-6D6D-4CD3-AA5A-0331B72810B0}" type="sibTrans" cxnId="{7862F85D-3AD0-45AA-AEE1-BD09E5ED2DC1}">
      <dgm:prSet/>
      <dgm:spPr/>
      <dgm:t>
        <a:bodyPr/>
        <a:lstStyle/>
        <a:p>
          <a:pPr>
            <a:lnSpc>
              <a:spcPct val="114000"/>
            </a:lnSpc>
            <a:spcBef>
              <a:spcPts val="600"/>
            </a:spcBef>
            <a:spcAft>
              <a:spcPts val="600"/>
            </a:spcAft>
          </a:pPr>
          <a:endParaRPr lang="en-AU" sz="2000"/>
        </a:p>
      </dgm:t>
    </dgm:pt>
    <dgm:pt modelId="{B97046CB-1A38-498B-AA49-83011AC6C154}" type="pres">
      <dgm:prSet presAssocID="{F0B05FFB-4BF3-45FB-BF49-18103F503FFA}" presName="linear" presStyleCnt="0">
        <dgm:presLayoutVars>
          <dgm:dir/>
          <dgm:animLvl val="lvl"/>
          <dgm:resizeHandles val="exact"/>
        </dgm:presLayoutVars>
      </dgm:prSet>
      <dgm:spPr/>
      <dgm:t>
        <a:bodyPr/>
        <a:lstStyle/>
        <a:p>
          <a:endParaRPr lang="en-US"/>
        </a:p>
      </dgm:t>
    </dgm:pt>
    <dgm:pt modelId="{D02692DA-7E0A-4891-8613-094703DE20B6}" type="pres">
      <dgm:prSet presAssocID="{BA139163-E495-46B3-841B-A215D6227500}" presName="parentLin" presStyleCnt="0"/>
      <dgm:spPr/>
    </dgm:pt>
    <dgm:pt modelId="{A3AC8812-671E-492A-9F7A-904F84E33D01}" type="pres">
      <dgm:prSet presAssocID="{BA139163-E495-46B3-841B-A215D6227500}" presName="parentLeftMargin" presStyleLbl="node1" presStyleIdx="0" presStyleCnt="2"/>
      <dgm:spPr/>
      <dgm:t>
        <a:bodyPr/>
        <a:lstStyle/>
        <a:p>
          <a:endParaRPr lang="en-US"/>
        </a:p>
      </dgm:t>
    </dgm:pt>
    <dgm:pt modelId="{4E121D85-A4C2-4121-A8E7-C3868D6DAA45}" type="pres">
      <dgm:prSet presAssocID="{BA139163-E495-46B3-841B-A215D6227500}" presName="parentText" presStyleLbl="node1" presStyleIdx="0" presStyleCnt="2">
        <dgm:presLayoutVars>
          <dgm:chMax val="0"/>
          <dgm:bulletEnabled val="1"/>
        </dgm:presLayoutVars>
      </dgm:prSet>
      <dgm:spPr/>
      <dgm:t>
        <a:bodyPr/>
        <a:lstStyle/>
        <a:p>
          <a:endParaRPr lang="en-US"/>
        </a:p>
      </dgm:t>
    </dgm:pt>
    <dgm:pt modelId="{C45775CD-7579-4B60-BFBA-5DB5553A6C2B}" type="pres">
      <dgm:prSet presAssocID="{BA139163-E495-46B3-841B-A215D6227500}" presName="negativeSpace" presStyleCnt="0"/>
      <dgm:spPr/>
    </dgm:pt>
    <dgm:pt modelId="{37CD122D-57EF-411D-966C-6F0EE15FB682}" type="pres">
      <dgm:prSet presAssocID="{BA139163-E495-46B3-841B-A215D6227500}" presName="childText" presStyleLbl="conFgAcc1" presStyleIdx="0" presStyleCnt="2">
        <dgm:presLayoutVars>
          <dgm:bulletEnabled val="1"/>
        </dgm:presLayoutVars>
      </dgm:prSet>
      <dgm:spPr/>
    </dgm:pt>
    <dgm:pt modelId="{86AD3906-F3DE-4CF7-B5A4-AFBDE4E8A9DC}" type="pres">
      <dgm:prSet presAssocID="{4DAC0928-D312-4E23-9798-F5E28CEA9D62}" presName="spaceBetweenRectangles" presStyleCnt="0"/>
      <dgm:spPr/>
    </dgm:pt>
    <dgm:pt modelId="{261EDD3C-6063-453D-A4D6-0A46FF3B8C6F}" type="pres">
      <dgm:prSet presAssocID="{E800F6AB-39AE-4EAF-9F3E-953CA6151113}" presName="parentLin" presStyleCnt="0"/>
      <dgm:spPr/>
    </dgm:pt>
    <dgm:pt modelId="{66465878-A16F-45F1-87EA-A68C211244DA}" type="pres">
      <dgm:prSet presAssocID="{E800F6AB-39AE-4EAF-9F3E-953CA6151113}" presName="parentLeftMargin" presStyleLbl="node1" presStyleIdx="0" presStyleCnt="2"/>
      <dgm:spPr/>
      <dgm:t>
        <a:bodyPr/>
        <a:lstStyle/>
        <a:p>
          <a:endParaRPr lang="en-US"/>
        </a:p>
      </dgm:t>
    </dgm:pt>
    <dgm:pt modelId="{F1D891A5-8075-4077-8043-50808428D73D}" type="pres">
      <dgm:prSet presAssocID="{E800F6AB-39AE-4EAF-9F3E-953CA6151113}" presName="parentText" presStyleLbl="node1" presStyleIdx="1" presStyleCnt="2">
        <dgm:presLayoutVars>
          <dgm:chMax val="0"/>
          <dgm:bulletEnabled val="1"/>
        </dgm:presLayoutVars>
      </dgm:prSet>
      <dgm:spPr/>
      <dgm:t>
        <a:bodyPr/>
        <a:lstStyle/>
        <a:p>
          <a:endParaRPr lang="en-US"/>
        </a:p>
      </dgm:t>
    </dgm:pt>
    <dgm:pt modelId="{9A3EA47D-C798-4330-AF5A-845159AC134C}" type="pres">
      <dgm:prSet presAssocID="{E800F6AB-39AE-4EAF-9F3E-953CA6151113}" presName="negativeSpace" presStyleCnt="0"/>
      <dgm:spPr/>
    </dgm:pt>
    <dgm:pt modelId="{8BC03470-FDF6-4A96-99E8-F166E404854C}" type="pres">
      <dgm:prSet presAssocID="{E800F6AB-39AE-4EAF-9F3E-953CA6151113}" presName="childText" presStyleLbl="conFgAcc1" presStyleIdx="1" presStyleCnt="2">
        <dgm:presLayoutVars>
          <dgm:bulletEnabled val="1"/>
        </dgm:presLayoutVars>
      </dgm:prSet>
      <dgm:spPr/>
    </dgm:pt>
  </dgm:ptLst>
  <dgm:cxnLst>
    <dgm:cxn modelId="{5D5D26B6-EC2B-4106-9E17-42593B7A72CA}" type="presOf" srcId="{BA139163-E495-46B3-841B-A215D6227500}" destId="{A3AC8812-671E-492A-9F7A-904F84E33D01}" srcOrd="0" destOrd="0" presId="urn:microsoft.com/office/officeart/2005/8/layout/list1"/>
    <dgm:cxn modelId="{E10744C5-62A9-4D43-A534-054A4817B08B}" srcId="{F0B05FFB-4BF3-45FB-BF49-18103F503FFA}" destId="{BA139163-E495-46B3-841B-A215D6227500}" srcOrd="0" destOrd="0" parTransId="{70C97833-8D08-48CF-8D84-F2562DBA5170}" sibTransId="{4DAC0928-D312-4E23-9798-F5E28CEA9D62}"/>
    <dgm:cxn modelId="{1F30FF86-2839-4B58-AB4A-1EC53FDBD37C}" type="presOf" srcId="{E800F6AB-39AE-4EAF-9F3E-953CA6151113}" destId="{66465878-A16F-45F1-87EA-A68C211244DA}" srcOrd="0" destOrd="0" presId="urn:microsoft.com/office/officeart/2005/8/layout/list1"/>
    <dgm:cxn modelId="{202F2B63-42A3-4954-9D35-DC417FB3C80F}" type="presOf" srcId="{F0B05FFB-4BF3-45FB-BF49-18103F503FFA}" destId="{B97046CB-1A38-498B-AA49-83011AC6C154}" srcOrd="0" destOrd="0" presId="urn:microsoft.com/office/officeart/2005/8/layout/list1"/>
    <dgm:cxn modelId="{7862F85D-3AD0-45AA-AEE1-BD09E5ED2DC1}" srcId="{F0B05FFB-4BF3-45FB-BF49-18103F503FFA}" destId="{E800F6AB-39AE-4EAF-9F3E-953CA6151113}" srcOrd="1" destOrd="0" parTransId="{265C1812-9C22-4C0B-B91F-34FEED4A040E}" sibTransId="{2F4F3C67-6D6D-4CD3-AA5A-0331B72810B0}"/>
    <dgm:cxn modelId="{D1C7846E-DB3A-4247-AA2C-F88D8104D972}" type="presOf" srcId="{BA139163-E495-46B3-841B-A215D6227500}" destId="{4E121D85-A4C2-4121-A8E7-C3868D6DAA45}" srcOrd="1" destOrd="0" presId="urn:microsoft.com/office/officeart/2005/8/layout/list1"/>
    <dgm:cxn modelId="{45D268CF-719B-4A72-BB4D-2842A99E05FF}" type="presOf" srcId="{E800F6AB-39AE-4EAF-9F3E-953CA6151113}" destId="{F1D891A5-8075-4077-8043-50808428D73D}" srcOrd="1" destOrd="0" presId="urn:microsoft.com/office/officeart/2005/8/layout/list1"/>
    <dgm:cxn modelId="{EA6ECC50-4531-453D-A1BC-AA50BDDD6669}" type="presParOf" srcId="{B97046CB-1A38-498B-AA49-83011AC6C154}" destId="{D02692DA-7E0A-4891-8613-094703DE20B6}" srcOrd="0" destOrd="0" presId="urn:microsoft.com/office/officeart/2005/8/layout/list1"/>
    <dgm:cxn modelId="{8780E8C8-7376-4632-B500-AD7F1717F3DC}" type="presParOf" srcId="{D02692DA-7E0A-4891-8613-094703DE20B6}" destId="{A3AC8812-671E-492A-9F7A-904F84E33D01}" srcOrd="0" destOrd="0" presId="urn:microsoft.com/office/officeart/2005/8/layout/list1"/>
    <dgm:cxn modelId="{D026330E-3E3F-4C47-BC81-54BC7CD6E72D}" type="presParOf" srcId="{D02692DA-7E0A-4891-8613-094703DE20B6}" destId="{4E121D85-A4C2-4121-A8E7-C3868D6DAA45}" srcOrd="1" destOrd="0" presId="urn:microsoft.com/office/officeart/2005/8/layout/list1"/>
    <dgm:cxn modelId="{375441B0-26B3-4FBF-986E-80D428A62A4E}" type="presParOf" srcId="{B97046CB-1A38-498B-AA49-83011AC6C154}" destId="{C45775CD-7579-4B60-BFBA-5DB5553A6C2B}" srcOrd="1" destOrd="0" presId="urn:microsoft.com/office/officeart/2005/8/layout/list1"/>
    <dgm:cxn modelId="{0053B2DF-8ED3-4C0F-801E-E69EA5D24A2C}" type="presParOf" srcId="{B97046CB-1A38-498B-AA49-83011AC6C154}" destId="{37CD122D-57EF-411D-966C-6F0EE15FB682}" srcOrd="2" destOrd="0" presId="urn:microsoft.com/office/officeart/2005/8/layout/list1"/>
    <dgm:cxn modelId="{64356961-1791-44F3-9400-06E9A897565A}" type="presParOf" srcId="{B97046CB-1A38-498B-AA49-83011AC6C154}" destId="{86AD3906-F3DE-4CF7-B5A4-AFBDE4E8A9DC}" srcOrd="3" destOrd="0" presId="urn:microsoft.com/office/officeart/2005/8/layout/list1"/>
    <dgm:cxn modelId="{335DA573-B177-460F-8E9A-EF2DDA6D89B2}" type="presParOf" srcId="{B97046CB-1A38-498B-AA49-83011AC6C154}" destId="{261EDD3C-6063-453D-A4D6-0A46FF3B8C6F}" srcOrd="4" destOrd="0" presId="urn:microsoft.com/office/officeart/2005/8/layout/list1"/>
    <dgm:cxn modelId="{41E83EED-6826-48C4-A1BC-4A1D1F94E9C2}" type="presParOf" srcId="{261EDD3C-6063-453D-A4D6-0A46FF3B8C6F}" destId="{66465878-A16F-45F1-87EA-A68C211244DA}" srcOrd="0" destOrd="0" presId="urn:microsoft.com/office/officeart/2005/8/layout/list1"/>
    <dgm:cxn modelId="{581D56DD-DFE9-434D-9041-17E25B3B0E9E}" type="presParOf" srcId="{261EDD3C-6063-453D-A4D6-0A46FF3B8C6F}" destId="{F1D891A5-8075-4077-8043-50808428D73D}" srcOrd="1" destOrd="0" presId="urn:microsoft.com/office/officeart/2005/8/layout/list1"/>
    <dgm:cxn modelId="{4C0BB52F-302D-4B21-BA6E-35FDF4BEE832}" type="presParOf" srcId="{B97046CB-1A38-498B-AA49-83011AC6C154}" destId="{9A3EA47D-C798-4330-AF5A-845159AC134C}" srcOrd="5" destOrd="0" presId="urn:microsoft.com/office/officeart/2005/8/layout/list1"/>
    <dgm:cxn modelId="{9F780241-74DC-4364-8B49-258E16BC8AF0}" type="presParOf" srcId="{B97046CB-1A38-498B-AA49-83011AC6C154}" destId="{8BC03470-FDF6-4A96-99E8-F166E404854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D6E20BF-1093-7A4A-8B44-3ED0743EAF6B}"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6DDF4F4-C664-3F42-A4FD-F8CEB1695DC3}">
      <dgm:prSet phldrT="[Text]" custT="1"/>
      <dgm:spPr>
        <a:solidFill>
          <a:srgbClr val="458DCF"/>
        </a:solidFill>
      </dgm:spPr>
      <dgm:t>
        <a:bodyPr/>
        <a:lstStyle/>
        <a:p>
          <a:pPr>
            <a:lnSpc>
              <a:spcPct val="114000"/>
            </a:lnSpc>
            <a:spcBef>
              <a:spcPts val="600"/>
            </a:spcBef>
            <a:spcAft>
              <a:spcPts val="600"/>
            </a:spcAft>
          </a:pPr>
          <a:r>
            <a:rPr lang="en-PH" sz="2000" dirty="0"/>
            <a:t>Goals of the client</a:t>
          </a:r>
          <a:endParaRPr lang="en-US" sz="2000" dirty="0"/>
        </a:p>
      </dgm:t>
    </dgm:pt>
    <dgm:pt modelId="{6D9B21B8-5781-2946-B7E1-A35C50600167}" type="parTrans" cxnId="{668C2CE3-6660-1C47-967B-53CADFA371DC}">
      <dgm:prSet/>
      <dgm:spPr/>
      <dgm:t>
        <a:bodyPr/>
        <a:lstStyle/>
        <a:p>
          <a:pPr>
            <a:lnSpc>
              <a:spcPct val="114000"/>
            </a:lnSpc>
            <a:spcBef>
              <a:spcPts val="600"/>
            </a:spcBef>
            <a:spcAft>
              <a:spcPts val="600"/>
            </a:spcAft>
          </a:pPr>
          <a:endParaRPr lang="en-US" sz="2000"/>
        </a:p>
      </dgm:t>
    </dgm:pt>
    <dgm:pt modelId="{1FD933CC-0DCE-AB4A-801B-78AB0CF48DB2}" type="sibTrans" cxnId="{668C2CE3-6660-1C47-967B-53CADFA371DC}">
      <dgm:prSet/>
      <dgm:spPr/>
      <dgm:t>
        <a:bodyPr/>
        <a:lstStyle/>
        <a:p>
          <a:pPr>
            <a:lnSpc>
              <a:spcPct val="114000"/>
            </a:lnSpc>
            <a:spcBef>
              <a:spcPts val="600"/>
            </a:spcBef>
            <a:spcAft>
              <a:spcPts val="600"/>
            </a:spcAft>
          </a:pPr>
          <a:endParaRPr lang="en-US" sz="2000"/>
        </a:p>
      </dgm:t>
    </dgm:pt>
    <dgm:pt modelId="{1C418951-E674-7C41-8A9B-446AA053C2E6}">
      <dgm:prSet custT="1"/>
      <dgm:spPr>
        <a:solidFill>
          <a:srgbClr val="3CBE99"/>
        </a:solidFill>
      </dgm:spPr>
      <dgm:t>
        <a:bodyPr/>
        <a:lstStyle/>
        <a:p>
          <a:pPr>
            <a:lnSpc>
              <a:spcPct val="114000"/>
            </a:lnSpc>
            <a:spcBef>
              <a:spcPts val="600"/>
            </a:spcBef>
            <a:spcAft>
              <a:spcPts val="600"/>
            </a:spcAft>
          </a:pPr>
          <a:r>
            <a:rPr lang="en-PH" sz="2000" dirty="0"/>
            <a:t>Needs of the client</a:t>
          </a:r>
        </a:p>
      </dgm:t>
    </dgm:pt>
    <dgm:pt modelId="{46FEB7F1-5186-6F4B-B65D-E15D8899CDB4}" type="parTrans" cxnId="{D35FC45E-1404-E241-9735-9788BBF9AE0B}">
      <dgm:prSet/>
      <dgm:spPr/>
      <dgm:t>
        <a:bodyPr/>
        <a:lstStyle/>
        <a:p>
          <a:pPr>
            <a:lnSpc>
              <a:spcPct val="114000"/>
            </a:lnSpc>
            <a:spcBef>
              <a:spcPts val="600"/>
            </a:spcBef>
            <a:spcAft>
              <a:spcPts val="600"/>
            </a:spcAft>
          </a:pPr>
          <a:endParaRPr lang="en-US" sz="2000"/>
        </a:p>
      </dgm:t>
    </dgm:pt>
    <dgm:pt modelId="{A5AAA6A9-BC97-4649-B761-BC2F579C32D3}" type="sibTrans" cxnId="{D35FC45E-1404-E241-9735-9788BBF9AE0B}">
      <dgm:prSet/>
      <dgm:spPr/>
      <dgm:t>
        <a:bodyPr/>
        <a:lstStyle/>
        <a:p>
          <a:pPr>
            <a:lnSpc>
              <a:spcPct val="114000"/>
            </a:lnSpc>
            <a:spcBef>
              <a:spcPts val="600"/>
            </a:spcBef>
            <a:spcAft>
              <a:spcPts val="600"/>
            </a:spcAft>
          </a:pPr>
          <a:endParaRPr lang="en-US" sz="2000"/>
        </a:p>
      </dgm:t>
    </dgm:pt>
    <dgm:pt modelId="{7DD1E90A-3B0A-6F4F-8811-5C4F13D092BB}">
      <dgm:prSet custT="1"/>
      <dgm:spPr/>
      <dgm:t>
        <a:bodyPr/>
        <a:lstStyle/>
        <a:p>
          <a:pPr>
            <a:lnSpc>
              <a:spcPct val="114000"/>
            </a:lnSpc>
            <a:spcBef>
              <a:spcPts val="600"/>
            </a:spcBef>
            <a:spcAft>
              <a:spcPts val="600"/>
            </a:spcAft>
          </a:pPr>
          <a:r>
            <a:rPr lang="en-PH" sz="2000" dirty="0"/>
            <a:t>Preferences of</a:t>
          </a:r>
          <a:br>
            <a:rPr lang="en-PH" sz="2000" dirty="0"/>
          </a:br>
          <a:r>
            <a:rPr lang="en-PH" sz="2000" dirty="0"/>
            <a:t>the client</a:t>
          </a:r>
        </a:p>
      </dgm:t>
    </dgm:pt>
    <dgm:pt modelId="{5881BA61-34CA-D044-9F9B-F0156A0C67FA}" type="parTrans" cxnId="{C1BB16B5-FE85-5F4C-91F0-0D4CD706E20B}">
      <dgm:prSet/>
      <dgm:spPr/>
      <dgm:t>
        <a:bodyPr/>
        <a:lstStyle/>
        <a:p>
          <a:pPr>
            <a:lnSpc>
              <a:spcPct val="114000"/>
            </a:lnSpc>
            <a:spcBef>
              <a:spcPts val="600"/>
            </a:spcBef>
            <a:spcAft>
              <a:spcPts val="600"/>
            </a:spcAft>
          </a:pPr>
          <a:endParaRPr lang="en-US" sz="2000"/>
        </a:p>
      </dgm:t>
    </dgm:pt>
    <dgm:pt modelId="{B34E1D09-CE8F-BF4E-9F23-95C43686256C}" type="sibTrans" cxnId="{C1BB16B5-FE85-5F4C-91F0-0D4CD706E20B}">
      <dgm:prSet/>
      <dgm:spPr/>
      <dgm:t>
        <a:bodyPr/>
        <a:lstStyle/>
        <a:p>
          <a:pPr>
            <a:lnSpc>
              <a:spcPct val="114000"/>
            </a:lnSpc>
            <a:spcBef>
              <a:spcPts val="600"/>
            </a:spcBef>
            <a:spcAft>
              <a:spcPts val="600"/>
            </a:spcAft>
          </a:pPr>
          <a:endParaRPr lang="en-US" sz="2000"/>
        </a:p>
      </dgm:t>
    </dgm:pt>
    <dgm:pt modelId="{92B94D83-D5E8-EF47-9409-4E5F3A771D16}" type="pres">
      <dgm:prSet presAssocID="{9D6E20BF-1093-7A4A-8B44-3ED0743EAF6B}" presName="diagram" presStyleCnt="0">
        <dgm:presLayoutVars>
          <dgm:dir/>
          <dgm:resizeHandles val="exact"/>
        </dgm:presLayoutVars>
      </dgm:prSet>
      <dgm:spPr/>
      <dgm:t>
        <a:bodyPr/>
        <a:lstStyle/>
        <a:p>
          <a:endParaRPr lang="en-US"/>
        </a:p>
      </dgm:t>
    </dgm:pt>
    <dgm:pt modelId="{3C5D0D23-AD41-A34A-9F34-DD85DDA205B0}" type="pres">
      <dgm:prSet presAssocID="{86DDF4F4-C664-3F42-A4FD-F8CEB1695DC3}" presName="node" presStyleLbl="node1" presStyleIdx="0" presStyleCnt="3">
        <dgm:presLayoutVars>
          <dgm:bulletEnabled val="1"/>
        </dgm:presLayoutVars>
      </dgm:prSet>
      <dgm:spPr/>
      <dgm:t>
        <a:bodyPr/>
        <a:lstStyle/>
        <a:p>
          <a:endParaRPr lang="en-US"/>
        </a:p>
      </dgm:t>
    </dgm:pt>
    <dgm:pt modelId="{91D807D3-305F-F540-AEBB-508BA437770D}" type="pres">
      <dgm:prSet presAssocID="{1FD933CC-0DCE-AB4A-801B-78AB0CF48DB2}" presName="sibTrans" presStyleCnt="0"/>
      <dgm:spPr/>
    </dgm:pt>
    <dgm:pt modelId="{9750D2EB-8197-EA4A-8BE6-6DC497A7F5A9}" type="pres">
      <dgm:prSet presAssocID="{1C418951-E674-7C41-8A9B-446AA053C2E6}" presName="node" presStyleLbl="node1" presStyleIdx="1" presStyleCnt="3">
        <dgm:presLayoutVars>
          <dgm:bulletEnabled val="1"/>
        </dgm:presLayoutVars>
      </dgm:prSet>
      <dgm:spPr/>
      <dgm:t>
        <a:bodyPr/>
        <a:lstStyle/>
        <a:p>
          <a:endParaRPr lang="en-US"/>
        </a:p>
      </dgm:t>
    </dgm:pt>
    <dgm:pt modelId="{BF18E05F-3E7E-AB42-9CA5-18572BD368D3}" type="pres">
      <dgm:prSet presAssocID="{A5AAA6A9-BC97-4649-B761-BC2F579C32D3}" presName="sibTrans" presStyleCnt="0"/>
      <dgm:spPr/>
    </dgm:pt>
    <dgm:pt modelId="{ACFC792E-E7E7-D849-A771-9EB2A681EC9A}" type="pres">
      <dgm:prSet presAssocID="{7DD1E90A-3B0A-6F4F-8811-5C4F13D092BB}" presName="node" presStyleLbl="node1" presStyleIdx="2" presStyleCnt="3">
        <dgm:presLayoutVars>
          <dgm:bulletEnabled val="1"/>
        </dgm:presLayoutVars>
      </dgm:prSet>
      <dgm:spPr/>
      <dgm:t>
        <a:bodyPr/>
        <a:lstStyle/>
        <a:p>
          <a:endParaRPr lang="en-US"/>
        </a:p>
      </dgm:t>
    </dgm:pt>
  </dgm:ptLst>
  <dgm:cxnLst>
    <dgm:cxn modelId="{F3E44311-97A3-4945-A871-F6A2017FC570}" type="presOf" srcId="{7DD1E90A-3B0A-6F4F-8811-5C4F13D092BB}" destId="{ACFC792E-E7E7-D849-A771-9EB2A681EC9A}" srcOrd="0" destOrd="0" presId="urn:microsoft.com/office/officeart/2005/8/layout/default"/>
    <dgm:cxn modelId="{668C2CE3-6660-1C47-967B-53CADFA371DC}" srcId="{9D6E20BF-1093-7A4A-8B44-3ED0743EAF6B}" destId="{86DDF4F4-C664-3F42-A4FD-F8CEB1695DC3}" srcOrd="0" destOrd="0" parTransId="{6D9B21B8-5781-2946-B7E1-A35C50600167}" sibTransId="{1FD933CC-0DCE-AB4A-801B-78AB0CF48DB2}"/>
    <dgm:cxn modelId="{4EF577C5-4AF7-7F48-8DD2-660FAB5DD262}" type="presOf" srcId="{9D6E20BF-1093-7A4A-8B44-3ED0743EAF6B}" destId="{92B94D83-D5E8-EF47-9409-4E5F3A771D16}" srcOrd="0" destOrd="0" presId="urn:microsoft.com/office/officeart/2005/8/layout/default"/>
    <dgm:cxn modelId="{C1BB16B5-FE85-5F4C-91F0-0D4CD706E20B}" srcId="{9D6E20BF-1093-7A4A-8B44-3ED0743EAF6B}" destId="{7DD1E90A-3B0A-6F4F-8811-5C4F13D092BB}" srcOrd="2" destOrd="0" parTransId="{5881BA61-34CA-D044-9F9B-F0156A0C67FA}" sibTransId="{B34E1D09-CE8F-BF4E-9F23-95C43686256C}"/>
    <dgm:cxn modelId="{0850BA0A-AA6F-9A45-968D-EA2657F17ACF}" type="presOf" srcId="{86DDF4F4-C664-3F42-A4FD-F8CEB1695DC3}" destId="{3C5D0D23-AD41-A34A-9F34-DD85DDA205B0}" srcOrd="0" destOrd="0" presId="urn:microsoft.com/office/officeart/2005/8/layout/default"/>
    <dgm:cxn modelId="{D35FC45E-1404-E241-9735-9788BBF9AE0B}" srcId="{9D6E20BF-1093-7A4A-8B44-3ED0743EAF6B}" destId="{1C418951-E674-7C41-8A9B-446AA053C2E6}" srcOrd="1" destOrd="0" parTransId="{46FEB7F1-5186-6F4B-B65D-E15D8899CDB4}" sibTransId="{A5AAA6A9-BC97-4649-B761-BC2F579C32D3}"/>
    <dgm:cxn modelId="{591DC97B-D4B5-C845-A850-0D257AE07895}" type="presOf" srcId="{1C418951-E674-7C41-8A9B-446AA053C2E6}" destId="{9750D2EB-8197-EA4A-8BE6-6DC497A7F5A9}" srcOrd="0" destOrd="0" presId="urn:microsoft.com/office/officeart/2005/8/layout/default"/>
    <dgm:cxn modelId="{00741BE8-2E60-214D-983C-E6B44CE28C58}" type="presParOf" srcId="{92B94D83-D5E8-EF47-9409-4E5F3A771D16}" destId="{3C5D0D23-AD41-A34A-9F34-DD85DDA205B0}" srcOrd="0" destOrd="0" presId="urn:microsoft.com/office/officeart/2005/8/layout/default"/>
    <dgm:cxn modelId="{731EF319-7EFB-5A42-849A-28C4DACD9E98}" type="presParOf" srcId="{92B94D83-D5E8-EF47-9409-4E5F3A771D16}" destId="{91D807D3-305F-F540-AEBB-508BA437770D}" srcOrd="1" destOrd="0" presId="urn:microsoft.com/office/officeart/2005/8/layout/default"/>
    <dgm:cxn modelId="{8F859E88-F9EC-ED45-9F84-699D9AA6BCA7}" type="presParOf" srcId="{92B94D83-D5E8-EF47-9409-4E5F3A771D16}" destId="{9750D2EB-8197-EA4A-8BE6-6DC497A7F5A9}" srcOrd="2" destOrd="0" presId="urn:microsoft.com/office/officeart/2005/8/layout/default"/>
    <dgm:cxn modelId="{735CFB9C-2B4D-B14F-ABD0-1E4EA47E1286}" type="presParOf" srcId="{92B94D83-D5E8-EF47-9409-4E5F3A771D16}" destId="{BF18E05F-3E7E-AB42-9CA5-18572BD368D3}" srcOrd="3" destOrd="0" presId="urn:microsoft.com/office/officeart/2005/8/layout/default"/>
    <dgm:cxn modelId="{9424644B-C23B-2E46-9B17-EA88154350A3}" type="presParOf" srcId="{92B94D83-D5E8-EF47-9409-4E5F3A771D16}" destId="{ACFC792E-E7E7-D849-A771-9EB2A681EC9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B9AA311-2586-4B29-BE02-4B6F36F96F8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F8175BE-ABAE-46C1-9048-CD8BB985A220}">
      <dgm:prSet phldrT="[Text]" custT="1"/>
      <dgm:spPr>
        <a:solidFill>
          <a:srgbClr val="458DCF"/>
        </a:solidFill>
      </dgm:spPr>
      <dgm:t>
        <a:bodyPr/>
        <a:lstStyle/>
        <a:p>
          <a:pPr>
            <a:lnSpc>
              <a:spcPct val="114000"/>
            </a:lnSpc>
            <a:spcBef>
              <a:spcPts val="600"/>
            </a:spcBef>
            <a:spcAft>
              <a:spcPts val="600"/>
            </a:spcAft>
          </a:pPr>
          <a:r>
            <a:rPr lang="en-US" sz="2000" dirty="0"/>
            <a:t>Belongingness</a:t>
          </a:r>
        </a:p>
      </dgm:t>
    </dgm:pt>
    <dgm:pt modelId="{EB8CC4E1-E750-40B5-955E-879833F69064}" type="parTrans" cxnId="{8EF7EDC4-20A5-43D1-9D9E-6B799EEAC8C1}">
      <dgm:prSet/>
      <dgm:spPr/>
      <dgm:t>
        <a:bodyPr/>
        <a:lstStyle/>
        <a:p>
          <a:pPr>
            <a:lnSpc>
              <a:spcPct val="114000"/>
            </a:lnSpc>
            <a:spcBef>
              <a:spcPts val="600"/>
            </a:spcBef>
            <a:spcAft>
              <a:spcPts val="600"/>
            </a:spcAft>
          </a:pPr>
          <a:endParaRPr lang="en-US" sz="2000"/>
        </a:p>
      </dgm:t>
    </dgm:pt>
    <dgm:pt modelId="{19DBD26B-AC2D-4420-AE17-9FB225C7D240}" type="sibTrans" cxnId="{8EF7EDC4-20A5-43D1-9D9E-6B799EEAC8C1}">
      <dgm:prSet/>
      <dgm:spPr/>
      <dgm:t>
        <a:bodyPr/>
        <a:lstStyle/>
        <a:p>
          <a:pPr>
            <a:lnSpc>
              <a:spcPct val="114000"/>
            </a:lnSpc>
            <a:spcBef>
              <a:spcPts val="600"/>
            </a:spcBef>
            <a:spcAft>
              <a:spcPts val="600"/>
            </a:spcAft>
          </a:pPr>
          <a:endParaRPr lang="en-US" sz="2000"/>
        </a:p>
      </dgm:t>
    </dgm:pt>
    <dgm:pt modelId="{F07BEFCB-2F1D-4733-8939-3A1087FF493C}">
      <dgm:prSet phldrT="[Text]" custT="1"/>
      <dgm:spPr>
        <a:solidFill>
          <a:srgbClr val="3CBE99"/>
        </a:solidFill>
      </dgm:spPr>
      <dgm:t>
        <a:bodyPr/>
        <a:lstStyle/>
        <a:p>
          <a:pPr>
            <a:lnSpc>
              <a:spcPct val="114000"/>
            </a:lnSpc>
            <a:spcBef>
              <a:spcPts val="600"/>
            </a:spcBef>
            <a:spcAft>
              <a:spcPts val="600"/>
            </a:spcAft>
          </a:pPr>
          <a:r>
            <a:rPr lang="en-US" sz="2000" dirty="0"/>
            <a:t>Opportunity</a:t>
          </a:r>
        </a:p>
      </dgm:t>
    </dgm:pt>
    <dgm:pt modelId="{A35AB7A8-47F4-4251-BC2C-74F8EBF59820}" type="parTrans" cxnId="{DEECBBCF-FD44-47C6-9DD2-066F2502A85A}">
      <dgm:prSet/>
      <dgm:spPr/>
      <dgm:t>
        <a:bodyPr/>
        <a:lstStyle/>
        <a:p>
          <a:pPr>
            <a:lnSpc>
              <a:spcPct val="114000"/>
            </a:lnSpc>
            <a:spcBef>
              <a:spcPts val="600"/>
            </a:spcBef>
            <a:spcAft>
              <a:spcPts val="600"/>
            </a:spcAft>
          </a:pPr>
          <a:endParaRPr lang="en-US" sz="2000"/>
        </a:p>
      </dgm:t>
    </dgm:pt>
    <dgm:pt modelId="{B29DBAD4-AC9F-4D2A-98B4-AA1B82F38B68}" type="sibTrans" cxnId="{DEECBBCF-FD44-47C6-9DD2-066F2502A85A}">
      <dgm:prSet/>
      <dgm:spPr/>
      <dgm:t>
        <a:bodyPr/>
        <a:lstStyle/>
        <a:p>
          <a:pPr>
            <a:lnSpc>
              <a:spcPct val="114000"/>
            </a:lnSpc>
            <a:spcBef>
              <a:spcPts val="600"/>
            </a:spcBef>
            <a:spcAft>
              <a:spcPts val="600"/>
            </a:spcAft>
          </a:pPr>
          <a:endParaRPr lang="en-US" sz="2000"/>
        </a:p>
      </dgm:t>
    </dgm:pt>
    <dgm:pt modelId="{7B7A831F-E064-4B51-8C47-7F9BA798821F}">
      <dgm:prSet phldrT="[Text]" custT="1"/>
      <dgm:spPr/>
      <dgm:t>
        <a:bodyPr/>
        <a:lstStyle/>
        <a:p>
          <a:pPr>
            <a:lnSpc>
              <a:spcPct val="114000"/>
            </a:lnSpc>
            <a:spcBef>
              <a:spcPts val="600"/>
            </a:spcBef>
            <a:spcAft>
              <a:spcPts val="600"/>
            </a:spcAft>
          </a:pPr>
          <a:r>
            <a:rPr lang="en-US" sz="2000" dirty="0"/>
            <a:t>Respect</a:t>
          </a:r>
        </a:p>
      </dgm:t>
    </dgm:pt>
    <dgm:pt modelId="{0584BB72-F1EA-492F-ACF7-3DB21997EE33}" type="parTrans" cxnId="{67CC42EE-C4CB-4F5C-A5B9-B66B02087DBC}">
      <dgm:prSet/>
      <dgm:spPr/>
      <dgm:t>
        <a:bodyPr/>
        <a:lstStyle/>
        <a:p>
          <a:pPr>
            <a:lnSpc>
              <a:spcPct val="114000"/>
            </a:lnSpc>
            <a:spcBef>
              <a:spcPts val="600"/>
            </a:spcBef>
            <a:spcAft>
              <a:spcPts val="600"/>
            </a:spcAft>
          </a:pPr>
          <a:endParaRPr lang="en-US" sz="2000"/>
        </a:p>
      </dgm:t>
    </dgm:pt>
    <dgm:pt modelId="{29751F22-D408-40C8-98B1-77CF2856F6A4}" type="sibTrans" cxnId="{67CC42EE-C4CB-4F5C-A5B9-B66B02087DBC}">
      <dgm:prSet/>
      <dgm:spPr/>
      <dgm:t>
        <a:bodyPr/>
        <a:lstStyle/>
        <a:p>
          <a:pPr>
            <a:lnSpc>
              <a:spcPct val="114000"/>
            </a:lnSpc>
            <a:spcBef>
              <a:spcPts val="600"/>
            </a:spcBef>
            <a:spcAft>
              <a:spcPts val="600"/>
            </a:spcAft>
          </a:pPr>
          <a:endParaRPr lang="en-US" sz="2000"/>
        </a:p>
      </dgm:t>
    </dgm:pt>
    <dgm:pt modelId="{EC7D0276-1B27-4A5A-BA37-BBAB9E6BFAFC}">
      <dgm:prSet phldrT="[Text]" custT="1"/>
      <dgm:spPr/>
      <dgm:t>
        <a:bodyPr/>
        <a:lstStyle/>
        <a:p>
          <a:pPr>
            <a:lnSpc>
              <a:spcPct val="114000"/>
            </a:lnSpc>
            <a:spcBef>
              <a:spcPts val="600"/>
            </a:spcBef>
            <a:spcAft>
              <a:spcPts val="600"/>
            </a:spcAft>
          </a:pPr>
          <a:r>
            <a:rPr lang="en-US" sz="2000" dirty="0"/>
            <a:t>Self-control</a:t>
          </a:r>
        </a:p>
      </dgm:t>
    </dgm:pt>
    <dgm:pt modelId="{1BB56706-10EC-4961-81D1-F6F2805EFCB7}" type="parTrans" cxnId="{DA0B49D2-A739-4445-A388-EBC1AD0AAF94}">
      <dgm:prSet/>
      <dgm:spPr/>
      <dgm:t>
        <a:bodyPr/>
        <a:lstStyle/>
        <a:p>
          <a:pPr>
            <a:lnSpc>
              <a:spcPct val="114000"/>
            </a:lnSpc>
            <a:spcBef>
              <a:spcPts val="600"/>
            </a:spcBef>
            <a:spcAft>
              <a:spcPts val="600"/>
            </a:spcAft>
          </a:pPr>
          <a:endParaRPr lang="en-US" sz="2000"/>
        </a:p>
      </dgm:t>
    </dgm:pt>
    <dgm:pt modelId="{446E25B3-8AD8-4299-93BF-938F97534644}" type="sibTrans" cxnId="{DA0B49D2-A739-4445-A388-EBC1AD0AAF94}">
      <dgm:prSet/>
      <dgm:spPr/>
      <dgm:t>
        <a:bodyPr/>
        <a:lstStyle/>
        <a:p>
          <a:pPr>
            <a:lnSpc>
              <a:spcPct val="114000"/>
            </a:lnSpc>
            <a:spcBef>
              <a:spcPts val="600"/>
            </a:spcBef>
            <a:spcAft>
              <a:spcPts val="600"/>
            </a:spcAft>
          </a:pPr>
          <a:endParaRPr lang="en-US" sz="2000"/>
        </a:p>
      </dgm:t>
    </dgm:pt>
    <dgm:pt modelId="{E459F70A-60FA-40C2-9531-A0ABEB074A7B}" type="pres">
      <dgm:prSet presAssocID="{AB9AA311-2586-4B29-BE02-4B6F36F96F89}" presName="diagram" presStyleCnt="0">
        <dgm:presLayoutVars>
          <dgm:dir/>
          <dgm:resizeHandles val="exact"/>
        </dgm:presLayoutVars>
      </dgm:prSet>
      <dgm:spPr/>
      <dgm:t>
        <a:bodyPr/>
        <a:lstStyle/>
        <a:p>
          <a:endParaRPr lang="en-US"/>
        </a:p>
      </dgm:t>
    </dgm:pt>
    <dgm:pt modelId="{ADB243AB-922C-4481-89B4-A5E9015A49F5}" type="pres">
      <dgm:prSet presAssocID="{CF8175BE-ABAE-46C1-9048-CD8BB985A220}" presName="node" presStyleLbl="node1" presStyleIdx="0" presStyleCnt="4">
        <dgm:presLayoutVars>
          <dgm:bulletEnabled val="1"/>
        </dgm:presLayoutVars>
      </dgm:prSet>
      <dgm:spPr>
        <a:prstGeom prst="round2DiagRect">
          <a:avLst/>
        </a:prstGeom>
      </dgm:spPr>
      <dgm:t>
        <a:bodyPr/>
        <a:lstStyle/>
        <a:p>
          <a:endParaRPr lang="en-US"/>
        </a:p>
      </dgm:t>
    </dgm:pt>
    <dgm:pt modelId="{7514793D-D914-4834-A00C-3C794F772345}" type="pres">
      <dgm:prSet presAssocID="{19DBD26B-AC2D-4420-AE17-9FB225C7D240}" presName="sibTrans" presStyleCnt="0"/>
      <dgm:spPr/>
    </dgm:pt>
    <dgm:pt modelId="{FB2AD75A-6223-4A68-931B-9B66EEC1C736}" type="pres">
      <dgm:prSet presAssocID="{F07BEFCB-2F1D-4733-8939-3A1087FF493C}" presName="node" presStyleLbl="node1" presStyleIdx="1" presStyleCnt="4">
        <dgm:presLayoutVars>
          <dgm:bulletEnabled val="1"/>
        </dgm:presLayoutVars>
      </dgm:prSet>
      <dgm:spPr>
        <a:prstGeom prst="round2DiagRect">
          <a:avLst/>
        </a:prstGeom>
      </dgm:spPr>
      <dgm:t>
        <a:bodyPr/>
        <a:lstStyle/>
        <a:p>
          <a:endParaRPr lang="en-US"/>
        </a:p>
      </dgm:t>
    </dgm:pt>
    <dgm:pt modelId="{03B9DE3F-520A-418B-9D02-1A4C86913BCC}" type="pres">
      <dgm:prSet presAssocID="{B29DBAD4-AC9F-4D2A-98B4-AA1B82F38B68}" presName="sibTrans" presStyleCnt="0"/>
      <dgm:spPr/>
    </dgm:pt>
    <dgm:pt modelId="{7E2C6CBD-5881-44A0-A2EA-4C85BE49BCF2}" type="pres">
      <dgm:prSet presAssocID="{7B7A831F-E064-4B51-8C47-7F9BA798821F}" presName="node" presStyleLbl="node1" presStyleIdx="2" presStyleCnt="4">
        <dgm:presLayoutVars>
          <dgm:bulletEnabled val="1"/>
        </dgm:presLayoutVars>
      </dgm:prSet>
      <dgm:spPr>
        <a:prstGeom prst="round2DiagRect">
          <a:avLst/>
        </a:prstGeom>
      </dgm:spPr>
      <dgm:t>
        <a:bodyPr/>
        <a:lstStyle/>
        <a:p>
          <a:endParaRPr lang="en-US"/>
        </a:p>
      </dgm:t>
    </dgm:pt>
    <dgm:pt modelId="{C49259ED-7DDB-49F8-91CF-374E7EC94400}" type="pres">
      <dgm:prSet presAssocID="{29751F22-D408-40C8-98B1-77CF2856F6A4}" presName="sibTrans" presStyleCnt="0"/>
      <dgm:spPr/>
    </dgm:pt>
    <dgm:pt modelId="{ABFED6E0-E22A-4ED2-B43C-B294354283E7}" type="pres">
      <dgm:prSet presAssocID="{EC7D0276-1B27-4A5A-BA37-BBAB9E6BFAFC}" presName="node" presStyleLbl="node1" presStyleIdx="3" presStyleCnt="4">
        <dgm:presLayoutVars>
          <dgm:bulletEnabled val="1"/>
        </dgm:presLayoutVars>
      </dgm:prSet>
      <dgm:spPr>
        <a:prstGeom prst="round2DiagRect">
          <a:avLst/>
        </a:prstGeom>
      </dgm:spPr>
      <dgm:t>
        <a:bodyPr/>
        <a:lstStyle/>
        <a:p>
          <a:endParaRPr lang="en-US"/>
        </a:p>
      </dgm:t>
    </dgm:pt>
  </dgm:ptLst>
  <dgm:cxnLst>
    <dgm:cxn modelId="{974E6A91-05B1-4B9D-8F6D-474E37D135DE}" type="presOf" srcId="{F07BEFCB-2F1D-4733-8939-3A1087FF493C}" destId="{FB2AD75A-6223-4A68-931B-9B66EEC1C736}" srcOrd="0" destOrd="0" presId="urn:microsoft.com/office/officeart/2005/8/layout/default"/>
    <dgm:cxn modelId="{F51ADD01-B34E-4675-9A80-0EF28DE55F8D}" type="presOf" srcId="{7B7A831F-E064-4B51-8C47-7F9BA798821F}" destId="{7E2C6CBD-5881-44A0-A2EA-4C85BE49BCF2}" srcOrd="0" destOrd="0" presId="urn:microsoft.com/office/officeart/2005/8/layout/default"/>
    <dgm:cxn modelId="{E5C1D75B-DA42-4593-ABC1-AB3F3A957BB7}" type="presOf" srcId="{AB9AA311-2586-4B29-BE02-4B6F36F96F89}" destId="{E459F70A-60FA-40C2-9531-A0ABEB074A7B}" srcOrd="0" destOrd="0" presId="urn:microsoft.com/office/officeart/2005/8/layout/default"/>
    <dgm:cxn modelId="{DEECBBCF-FD44-47C6-9DD2-066F2502A85A}" srcId="{AB9AA311-2586-4B29-BE02-4B6F36F96F89}" destId="{F07BEFCB-2F1D-4733-8939-3A1087FF493C}" srcOrd="1" destOrd="0" parTransId="{A35AB7A8-47F4-4251-BC2C-74F8EBF59820}" sibTransId="{B29DBAD4-AC9F-4D2A-98B4-AA1B82F38B68}"/>
    <dgm:cxn modelId="{DA0B49D2-A739-4445-A388-EBC1AD0AAF94}" srcId="{AB9AA311-2586-4B29-BE02-4B6F36F96F89}" destId="{EC7D0276-1B27-4A5A-BA37-BBAB9E6BFAFC}" srcOrd="3" destOrd="0" parTransId="{1BB56706-10EC-4961-81D1-F6F2805EFCB7}" sibTransId="{446E25B3-8AD8-4299-93BF-938F97534644}"/>
    <dgm:cxn modelId="{DC6CE476-29C3-4C9C-82CD-49C8C7485B4D}" type="presOf" srcId="{CF8175BE-ABAE-46C1-9048-CD8BB985A220}" destId="{ADB243AB-922C-4481-89B4-A5E9015A49F5}" srcOrd="0" destOrd="0" presId="urn:microsoft.com/office/officeart/2005/8/layout/default"/>
    <dgm:cxn modelId="{67CC42EE-C4CB-4F5C-A5B9-B66B02087DBC}" srcId="{AB9AA311-2586-4B29-BE02-4B6F36F96F89}" destId="{7B7A831F-E064-4B51-8C47-7F9BA798821F}" srcOrd="2" destOrd="0" parTransId="{0584BB72-F1EA-492F-ACF7-3DB21997EE33}" sibTransId="{29751F22-D408-40C8-98B1-77CF2856F6A4}"/>
    <dgm:cxn modelId="{8EF7EDC4-20A5-43D1-9D9E-6B799EEAC8C1}" srcId="{AB9AA311-2586-4B29-BE02-4B6F36F96F89}" destId="{CF8175BE-ABAE-46C1-9048-CD8BB985A220}" srcOrd="0" destOrd="0" parTransId="{EB8CC4E1-E750-40B5-955E-879833F69064}" sibTransId="{19DBD26B-AC2D-4420-AE17-9FB225C7D240}"/>
    <dgm:cxn modelId="{F61327DE-5BD7-4911-AEC8-FD1420D0EA7C}" type="presOf" srcId="{EC7D0276-1B27-4A5A-BA37-BBAB9E6BFAFC}" destId="{ABFED6E0-E22A-4ED2-B43C-B294354283E7}" srcOrd="0" destOrd="0" presId="urn:microsoft.com/office/officeart/2005/8/layout/default"/>
    <dgm:cxn modelId="{16E60FF4-CCC6-47D6-8C2F-1CFD9B6AAE44}" type="presParOf" srcId="{E459F70A-60FA-40C2-9531-A0ABEB074A7B}" destId="{ADB243AB-922C-4481-89B4-A5E9015A49F5}" srcOrd="0" destOrd="0" presId="urn:microsoft.com/office/officeart/2005/8/layout/default"/>
    <dgm:cxn modelId="{0BFFF3C9-73F5-4779-A291-FD2440EC801D}" type="presParOf" srcId="{E459F70A-60FA-40C2-9531-A0ABEB074A7B}" destId="{7514793D-D914-4834-A00C-3C794F772345}" srcOrd="1" destOrd="0" presId="urn:microsoft.com/office/officeart/2005/8/layout/default"/>
    <dgm:cxn modelId="{C1606FCC-BAFC-4E7F-96F2-7B3D44D0EFAD}" type="presParOf" srcId="{E459F70A-60FA-40C2-9531-A0ABEB074A7B}" destId="{FB2AD75A-6223-4A68-931B-9B66EEC1C736}" srcOrd="2" destOrd="0" presId="urn:microsoft.com/office/officeart/2005/8/layout/default"/>
    <dgm:cxn modelId="{7EF2D496-48BA-4C5A-A564-300424EC2168}" type="presParOf" srcId="{E459F70A-60FA-40C2-9531-A0ABEB074A7B}" destId="{03B9DE3F-520A-418B-9D02-1A4C86913BCC}" srcOrd="3" destOrd="0" presId="urn:microsoft.com/office/officeart/2005/8/layout/default"/>
    <dgm:cxn modelId="{6D27E4FB-4D5F-449E-A431-12B1B844697C}" type="presParOf" srcId="{E459F70A-60FA-40C2-9531-A0ABEB074A7B}" destId="{7E2C6CBD-5881-44A0-A2EA-4C85BE49BCF2}" srcOrd="4" destOrd="0" presId="urn:microsoft.com/office/officeart/2005/8/layout/default"/>
    <dgm:cxn modelId="{764BA699-79BB-43B1-BAEC-160E65C12C47}" type="presParOf" srcId="{E459F70A-60FA-40C2-9531-A0ABEB074A7B}" destId="{C49259ED-7DDB-49F8-91CF-374E7EC94400}" srcOrd="5" destOrd="0" presId="urn:microsoft.com/office/officeart/2005/8/layout/default"/>
    <dgm:cxn modelId="{69265DBC-E823-48E6-834F-7177E817F532}" type="presParOf" srcId="{E459F70A-60FA-40C2-9531-A0ABEB074A7B}" destId="{ABFED6E0-E22A-4ED2-B43C-B294354283E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50E13A5-59E2-4C02-82CE-8F608691E2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31C52D9E-1971-4F77-B0E7-7998E2F3BA6D}">
      <dgm:prSet phldrT="[Text]" custT="1"/>
      <dgm:spPr>
        <a:solidFill>
          <a:srgbClr val="458DCF"/>
        </a:solidFill>
      </dgm:spPr>
      <dgm:t>
        <a:bodyPr/>
        <a:lstStyle/>
        <a:p>
          <a:pPr>
            <a:lnSpc>
              <a:spcPct val="114000"/>
            </a:lnSpc>
            <a:spcBef>
              <a:spcPts val="600"/>
            </a:spcBef>
            <a:spcAft>
              <a:spcPts val="600"/>
            </a:spcAft>
          </a:pPr>
          <a:r>
            <a:rPr lang="en-AU" sz="2000" b="0" dirty="0"/>
            <a:t>Review the individualised plan of your clients.</a:t>
          </a:r>
        </a:p>
      </dgm:t>
    </dgm:pt>
    <dgm:pt modelId="{36A0BF86-FBB2-464E-968A-FFEE3B46061B}" type="parTrans" cxnId="{9C315A43-E1C2-41DB-A27C-53E5364A1588}">
      <dgm:prSet/>
      <dgm:spPr/>
      <dgm:t>
        <a:bodyPr/>
        <a:lstStyle/>
        <a:p>
          <a:pPr>
            <a:lnSpc>
              <a:spcPct val="114000"/>
            </a:lnSpc>
            <a:spcBef>
              <a:spcPts val="600"/>
            </a:spcBef>
            <a:spcAft>
              <a:spcPts val="600"/>
            </a:spcAft>
          </a:pPr>
          <a:endParaRPr lang="en-AU" sz="2000"/>
        </a:p>
      </dgm:t>
    </dgm:pt>
    <dgm:pt modelId="{B9E8A170-2726-4304-94FE-243A401F041F}" type="sibTrans" cxnId="{9C315A43-E1C2-41DB-A27C-53E5364A1588}">
      <dgm:prSet/>
      <dgm:spPr/>
      <dgm:t>
        <a:bodyPr/>
        <a:lstStyle/>
        <a:p>
          <a:pPr>
            <a:lnSpc>
              <a:spcPct val="114000"/>
            </a:lnSpc>
            <a:spcBef>
              <a:spcPts val="600"/>
            </a:spcBef>
            <a:spcAft>
              <a:spcPts val="600"/>
            </a:spcAft>
          </a:pPr>
          <a:endParaRPr lang="en-AU" sz="2000"/>
        </a:p>
      </dgm:t>
    </dgm:pt>
    <dgm:pt modelId="{8B25B1CF-985A-49E1-9A7C-5E70BA2EB1E8}">
      <dgm:prSet phldrT="[Text]" custT="1"/>
      <dgm:spPr>
        <a:solidFill>
          <a:srgbClr val="42BDCA"/>
        </a:solidFill>
      </dgm:spPr>
      <dgm:t>
        <a:bodyPr/>
        <a:lstStyle/>
        <a:p>
          <a:pPr>
            <a:lnSpc>
              <a:spcPct val="114000"/>
            </a:lnSpc>
            <a:spcBef>
              <a:spcPts val="600"/>
            </a:spcBef>
            <a:spcAft>
              <a:spcPts val="600"/>
            </a:spcAft>
          </a:pPr>
          <a:r>
            <a:rPr lang="en-AU" sz="2000" b="0" dirty="0"/>
            <a:t>Assess the client for AT needs.</a:t>
          </a:r>
        </a:p>
      </dgm:t>
    </dgm:pt>
    <dgm:pt modelId="{21F4947B-04E1-408A-B1F0-11C6A38E1864}" type="parTrans" cxnId="{976CE94D-932C-4476-928A-B280EA6CA957}">
      <dgm:prSet/>
      <dgm:spPr/>
      <dgm:t>
        <a:bodyPr/>
        <a:lstStyle/>
        <a:p>
          <a:pPr>
            <a:lnSpc>
              <a:spcPct val="114000"/>
            </a:lnSpc>
            <a:spcBef>
              <a:spcPts val="600"/>
            </a:spcBef>
            <a:spcAft>
              <a:spcPts val="600"/>
            </a:spcAft>
          </a:pPr>
          <a:endParaRPr lang="en-AU" sz="2000"/>
        </a:p>
      </dgm:t>
    </dgm:pt>
    <dgm:pt modelId="{99367F17-17BD-48C4-8BF6-7302C5947483}" type="sibTrans" cxnId="{976CE94D-932C-4476-928A-B280EA6CA957}">
      <dgm:prSet/>
      <dgm:spPr/>
      <dgm:t>
        <a:bodyPr/>
        <a:lstStyle/>
        <a:p>
          <a:pPr>
            <a:lnSpc>
              <a:spcPct val="114000"/>
            </a:lnSpc>
            <a:spcBef>
              <a:spcPts val="600"/>
            </a:spcBef>
            <a:spcAft>
              <a:spcPts val="600"/>
            </a:spcAft>
          </a:pPr>
          <a:endParaRPr lang="en-AU" sz="2000"/>
        </a:p>
      </dgm:t>
    </dgm:pt>
    <dgm:pt modelId="{FAF5AD96-AC78-4A50-BE45-044FDAE051BA}">
      <dgm:prSet phldrT="[Text]" custT="1"/>
      <dgm:spPr>
        <a:solidFill>
          <a:srgbClr val="3CBE99"/>
        </a:solidFill>
      </dgm:spPr>
      <dgm:t>
        <a:bodyPr/>
        <a:lstStyle/>
        <a:p>
          <a:pPr>
            <a:lnSpc>
              <a:spcPct val="114000"/>
            </a:lnSpc>
            <a:spcBef>
              <a:spcPts val="600"/>
            </a:spcBef>
            <a:spcAft>
              <a:spcPts val="600"/>
            </a:spcAft>
          </a:pPr>
          <a:r>
            <a:rPr lang="en-AU" sz="2000" b="0" dirty="0"/>
            <a:t>Consider the way your clients will interact with the equipment, processes and aids.</a:t>
          </a:r>
        </a:p>
      </dgm:t>
    </dgm:pt>
    <dgm:pt modelId="{2F949DF4-883D-4AC4-8A0B-49F64A89AD4E}" type="parTrans" cxnId="{1E197FC9-54D3-4145-8887-42AE3245546A}">
      <dgm:prSet/>
      <dgm:spPr/>
      <dgm:t>
        <a:bodyPr/>
        <a:lstStyle/>
        <a:p>
          <a:pPr>
            <a:lnSpc>
              <a:spcPct val="114000"/>
            </a:lnSpc>
            <a:spcBef>
              <a:spcPts val="600"/>
            </a:spcBef>
            <a:spcAft>
              <a:spcPts val="600"/>
            </a:spcAft>
          </a:pPr>
          <a:endParaRPr lang="en-AU" sz="2000"/>
        </a:p>
      </dgm:t>
    </dgm:pt>
    <dgm:pt modelId="{5FC0FD89-FCFB-42CE-816F-18030889D253}" type="sibTrans" cxnId="{1E197FC9-54D3-4145-8887-42AE3245546A}">
      <dgm:prSet/>
      <dgm:spPr/>
      <dgm:t>
        <a:bodyPr/>
        <a:lstStyle/>
        <a:p>
          <a:pPr>
            <a:lnSpc>
              <a:spcPct val="114000"/>
            </a:lnSpc>
            <a:spcBef>
              <a:spcPts val="600"/>
            </a:spcBef>
            <a:spcAft>
              <a:spcPts val="600"/>
            </a:spcAft>
          </a:pPr>
          <a:endParaRPr lang="en-AU" sz="2000"/>
        </a:p>
      </dgm:t>
    </dgm:pt>
    <dgm:pt modelId="{79508A24-B478-4662-B60E-D1A4FE420848}">
      <dgm:prSet phldrT="[Text]" custT="1"/>
      <dgm:spPr/>
      <dgm:t>
        <a:bodyPr/>
        <a:lstStyle/>
        <a:p>
          <a:pPr>
            <a:lnSpc>
              <a:spcPct val="114000"/>
            </a:lnSpc>
            <a:spcBef>
              <a:spcPts val="600"/>
            </a:spcBef>
            <a:spcAft>
              <a:spcPts val="600"/>
            </a:spcAft>
          </a:pPr>
          <a:r>
            <a:rPr lang="en-AU" sz="2000" b="0" dirty="0"/>
            <a:t>Determine if the person needs custom-made equipment or aids.</a:t>
          </a:r>
        </a:p>
      </dgm:t>
    </dgm:pt>
    <dgm:pt modelId="{7DBA1D16-9518-4C07-9682-BD09A1106372}" type="parTrans" cxnId="{C2666A5C-8D2E-44F8-9BE9-94DB85C5D10E}">
      <dgm:prSet/>
      <dgm:spPr/>
      <dgm:t>
        <a:bodyPr/>
        <a:lstStyle/>
        <a:p>
          <a:pPr>
            <a:lnSpc>
              <a:spcPct val="114000"/>
            </a:lnSpc>
            <a:spcBef>
              <a:spcPts val="600"/>
            </a:spcBef>
            <a:spcAft>
              <a:spcPts val="600"/>
            </a:spcAft>
          </a:pPr>
          <a:endParaRPr lang="en-AU" sz="2000"/>
        </a:p>
      </dgm:t>
    </dgm:pt>
    <dgm:pt modelId="{9D42B742-6B49-4FF6-AE5D-916091300992}" type="sibTrans" cxnId="{C2666A5C-8D2E-44F8-9BE9-94DB85C5D10E}">
      <dgm:prSet/>
      <dgm:spPr/>
      <dgm:t>
        <a:bodyPr/>
        <a:lstStyle/>
        <a:p>
          <a:pPr>
            <a:lnSpc>
              <a:spcPct val="114000"/>
            </a:lnSpc>
            <a:spcBef>
              <a:spcPts val="600"/>
            </a:spcBef>
            <a:spcAft>
              <a:spcPts val="600"/>
            </a:spcAft>
          </a:pPr>
          <a:endParaRPr lang="en-AU" sz="2000"/>
        </a:p>
      </dgm:t>
    </dgm:pt>
    <dgm:pt modelId="{7DFDEAFB-B071-4C25-B847-15D7114964CF}">
      <dgm:prSet phldrT="[Text]" custT="1"/>
      <dgm:spPr/>
      <dgm:t>
        <a:bodyPr/>
        <a:lstStyle/>
        <a:p>
          <a:pPr>
            <a:lnSpc>
              <a:spcPct val="114000"/>
            </a:lnSpc>
            <a:spcBef>
              <a:spcPts val="600"/>
            </a:spcBef>
            <a:spcAft>
              <a:spcPts val="600"/>
            </a:spcAft>
          </a:pPr>
          <a:r>
            <a:rPr lang="en-AU" sz="2000" b="0" dirty="0"/>
            <a:t>Consider the budget of your clients.</a:t>
          </a:r>
        </a:p>
      </dgm:t>
    </dgm:pt>
    <dgm:pt modelId="{0AEFBBD5-6482-49AE-84DE-72E895DF2DB3}" type="parTrans" cxnId="{58223009-732A-4A43-8758-963D35973E3B}">
      <dgm:prSet/>
      <dgm:spPr/>
      <dgm:t>
        <a:bodyPr/>
        <a:lstStyle/>
        <a:p>
          <a:pPr>
            <a:lnSpc>
              <a:spcPct val="114000"/>
            </a:lnSpc>
            <a:spcBef>
              <a:spcPts val="600"/>
            </a:spcBef>
            <a:spcAft>
              <a:spcPts val="600"/>
            </a:spcAft>
          </a:pPr>
          <a:endParaRPr lang="en-AU" sz="2000"/>
        </a:p>
      </dgm:t>
    </dgm:pt>
    <dgm:pt modelId="{EBE4CE8F-4EEA-44D8-8B78-94E30D1D4D15}" type="sibTrans" cxnId="{58223009-732A-4A43-8758-963D35973E3B}">
      <dgm:prSet/>
      <dgm:spPr/>
      <dgm:t>
        <a:bodyPr/>
        <a:lstStyle/>
        <a:p>
          <a:pPr>
            <a:lnSpc>
              <a:spcPct val="114000"/>
            </a:lnSpc>
            <a:spcBef>
              <a:spcPts val="600"/>
            </a:spcBef>
            <a:spcAft>
              <a:spcPts val="600"/>
            </a:spcAft>
          </a:pPr>
          <a:endParaRPr lang="en-AU" sz="2000"/>
        </a:p>
      </dgm:t>
    </dgm:pt>
    <dgm:pt modelId="{84C7BE76-8F95-45F4-B1E9-7788224CB027}" type="pres">
      <dgm:prSet presAssocID="{850E13A5-59E2-4C02-82CE-8F608691E21C}" presName="linear" presStyleCnt="0">
        <dgm:presLayoutVars>
          <dgm:animLvl val="lvl"/>
          <dgm:resizeHandles val="exact"/>
        </dgm:presLayoutVars>
      </dgm:prSet>
      <dgm:spPr/>
      <dgm:t>
        <a:bodyPr/>
        <a:lstStyle/>
        <a:p>
          <a:endParaRPr lang="en-US"/>
        </a:p>
      </dgm:t>
    </dgm:pt>
    <dgm:pt modelId="{29DF8F4A-4E75-45F6-8B3F-DF81E305DE00}" type="pres">
      <dgm:prSet presAssocID="{31C52D9E-1971-4F77-B0E7-7998E2F3BA6D}" presName="parentText" presStyleLbl="node1" presStyleIdx="0" presStyleCnt="5" custLinFactNeighborX="341" custLinFactNeighborY="-75631">
        <dgm:presLayoutVars>
          <dgm:chMax val="0"/>
          <dgm:bulletEnabled val="1"/>
        </dgm:presLayoutVars>
      </dgm:prSet>
      <dgm:spPr/>
      <dgm:t>
        <a:bodyPr/>
        <a:lstStyle/>
        <a:p>
          <a:endParaRPr lang="en-US"/>
        </a:p>
      </dgm:t>
    </dgm:pt>
    <dgm:pt modelId="{F7D4636E-C087-45F4-91B9-2EE2CF6C3357}" type="pres">
      <dgm:prSet presAssocID="{B9E8A170-2726-4304-94FE-243A401F041F}" presName="spacer" presStyleCnt="0"/>
      <dgm:spPr/>
    </dgm:pt>
    <dgm:pt modelId="{ACAE8357-223E-42B6-A55C-EDA0F97B5122}" type="pres">
      <dgm:prSet presAssocID="{8B25B1CF-985A-49E1-9A7C-5E70BA2EB1E8}" presName="parentText" presStyleLbl="node1" presStyleIdx="1" presStyleCnt="5">
        <dgm:presLayoutVars>
          <dgm:chMax val="0"/>
          <dgm:bulletEnabled val="1"/>
        </dgm:presLayoutVars>
      </dgm:prSet>
      <dgm:spPr/>
      <dgm:t>
        <a:bodyPr/>
        <a:lstStyle/>
        <a:p>
          <a:endParaRPr lang="en-US"/>
        </a:p>
      </dgm:t>
    </dgm:pt>
    <dgm:pt modelId="{9B849DD5-2034-4592-8B91-843766FCEAF8}" type="pres">
      <dgm:prSet presAssocID="{99367F17-17BD-48C4-8BF6-7302C5947483}" presName="spacer" presStyleCnt="0"/>
      <dgm:spPr/>
    </dgm:pt>
    <dgm:pt modelId="{020B3AFC-70B9-4676-ABF5-7AB7E8393E27}" type="pres">
      <dgm:prSet presAssocID="{FAF5AD96-AC78-4A50-BE45-044FDAE051BA}" presName="parentText" presStyleLbl="node1" presStyleIdx="2" presStyleCnt="5">
        <dgm:presLayoutVars>
          <dgm:chMax val="0"/>
          <dgm:bulletEnabled val="1"/>
        </dgm:presLayoutVars>
      </dgm:prSet>
      <dgm:spPr/>
      <dgm:t>
        <a:bodyPr/>
        <a:lstStyle/>
        <a:p>
          <a:endParaRPr lang="en-US"/>
        </a:p>
      </dgm:t>
    </dgm:pt>
    <dgm:pt modelId="{60A5E9DC-54E9-4027-BDEF-65870600B59D}" type="pres">
      <dgm:prSet presAssocID="{5FC0FD89-FCFB-42CE-816F-18030889D253}" presName="spacer" presStyleCnt="0"/>
      <dgm:spPr/>
    </dgm:pt>
    <dgm:pt modelId="{1DB03BE0-1455-4CA5-8014-E4551C87CC2B}" type="pres">
      <dgm:prSet presAssocID="{79508A24-B478-4662-B60E-D1A4FE420848}" presName="parentText" presStyleLbl="node1" presStyleIdx="3" presStyleCnt="5">
        <dgm:presLayoutVars>
          <dgm:chMax val="0"/>
          <dgm:bulletEnabled val="1"/>
        </dgm:presLayoutVars>
      </dgm:prSet>
      <dgm:spPr/>
      <dgm:t>
        <a:bodyPr/>
        <a:lstStyle/>
        <a:p>
          <a:endParaRPr lang="en-US"/>
        </a:p>
      </dgm:t>
    </dgm:pt>
    <dgm:pt modelId="{9612AD97-3986-4F7F-A21F-824E2E0E241F}" type="pres">
      <dgm:prSet presAssocID="{9D42B742-6B49-4FF6-AE5D-916091300992}" presName="spacer" presStyleCnt="0"/>
      <dgm:spPr/>
    </dgm:pt>
    <dgm:pt modelId="{B319FAF4-8874-4740-B4A1-676E96BA3F4F}" type="pres">
      <dgm:prSet presAssocID="{7DFDEAFB-B071-4C25-B847-15D7114964CF}" presName="parentText" presStyleLbl="node1" presStyleIdx="4" presStyleCnt="5">
        <dgm:presLayoutVars>
          <dgm:chMax val="0"/>
          <dgm:bulletEnabled val="1"/>
        </dgm:presLayoutVars>
      </dgm:prSet>
      <dgm:spPr/>
      <dgm:t>
        <a:bodyPr/>
        <a:lstStyle/>
        <a:p>
          <a:endParaRPr lang="en-US"/>
        </a:p>
      </dgm:t>
    </dgm:pt>
  </dgm:ptLst>
  <dgm:cxnLst>
    <dgm:cxn modelId="{EB3F38F6-A379-4265-A6C3-4693C089B201}" type="presOf" srcId="{FAF5AD96-AC78-4A50-BE45-044FDAE051BA}" destId="{020B3AFC-70B9-4676-ABF5-7AB7E8393E27}" srcOrd="0" destOrd="0" presId="urn:microsoft.com/office/officeart/2005/8/layout/vList2"/>
    <dgm:cxn modelId="{9C315A43-E1C2-41DB-A27C-53E5364A1588}" srcId="{850E13A5-59E2-4C02-82CE-8F608691E21C}" destId="{31C52D9E-1971-4F77-B0E7-7998E2F3BA6D}" srcOrd="0" destOrd="0" parTransId="{36A0BF86-FBB2-464E-968A-FFEE3B46061B}" sibTransId="{B9E8A170-2726-4304-94FE-243A401F041F}"/>
    <dgm:cxn modelId="{C2666A5C-8D2E-44F8-9BE9-94DB85C5D10E}" srcId="{850E13A5-59E2-4C02-82CE-8F608691E21C}" destId="{79508A24-B478-4662-B60E-D1A4FE420848}" srcOrd="3" destOrd="0" parTransId="{7DBA1D16-9518-4C07-9682-BD09A1106372}" sibTransId="{9D42B742-6B49-4FF6-AE5D-916091300992}"/>
    <dgm:cxn modelId="{6AE60314-55EC-47EE-A22A-848C1799305F}" type="presOf" srcId="{8B25B1CF-985A-49E1-9A7C-5E70BA2EB1E8}" destId="{ACAE8357-223E-42B6-A55C-EDA0F97B5122}" srcOrd="0" destOrd="0" presId="urn:microsoft.com/office/officeart/2005/8/layout/vList2"/>
    <dgm:cxn modelId="{D6AB9776-9663-474B-BC38-BEE5FCD0C06C}" type="presOf" srcId="{7DFDEAFB-B071-4C25-B847-15D7114964CF}" destId="{B319FAF4-8874-4740-B4A1-676E96BA3F4F}" srcOrd="0" destOrd="0" presId="urn:microsoft.com/office/officeart/2005/8/layout/vList2"/>
    <dgm:cxn modelId="{CE8F8217-FD83-4778-87EB-E1F2A273F42C}" type="presOf" srcId="{31C52D9E-1971-4F77-B0E7-7998E2F3BA6D}" destId="{29DF8F4A-4E75-45F6-8B3F-DF81E305DE00}" srcOrd="0" destOrd="0" presId="urn:microsoft.com/office/officeart/2005/8/layout/vList2"/>
    <dgm:cxn modelId="{58223009-732A-4A43-8758-963D35973E3B}" srcId="{850E13A5-59E2-4C02-82CE-8F608691E21C}" destId="{7DFDEAFB-B071-4C25-B847-15D7114964CF}" srcOrd="4" destOrd="0" parTransId="{0AEFBBD5-6482-49AE-84DE-72E895DF2DB3}" sibTransId="{EBE4CE8F-4EEA-44D8-8B78-94E30D1D4D15}"/>
    <dgm:cxn modelId="{90EBC05D-F29D-4182-B083-7377EFFD9EA3}" type="presOf" srcId="{850E13A5-59E2-4C02-82CE-8F608691E21C}" destId="{84C7BE76-8F95-45F4-B1E9-7788224CB027}" srcOrd="0" destOrd="0" presId="urn:microsoft.com/office/officeart/2005/8/layout/vList2"/>
    <dgm:cxn modelId="{1E197FC9-54D3-4145-8887-42AE3245546A}" srcId="{850E13A5-59E2-4C02-82CE-8F608691E21C}" destId="{FAF5AD96-AC78-4A50-BE45-044FDAE051BA}" srcOrd="2" destOrd="0" parTransId="{2F949DF4-883D-4AC4-8A0B-49F64A89AD4E}" sibTransId="{5FC0FD89-FCFB-42CE-816F-18030889D253}"/>
    <dgm:cxn modelId="{5308C590-016E-4150-8027-A85EE157CF7A}" type="presOf" srcId="{79508A24-B478-4662-B60E-D1A4FE420848}" destId="{1DB03BE0-1455-4CA5-8014-E4551C87CC2B}" srcOrd="0" destOrd="0" presId="urn:microsoft.com/office/officeart/2005/8/layout/vList2"/>
    <dgm:cxn modelId="{976CE94D-932C-4476-928A-B280EA6CA957}" srcId="{850E13A5-59E2-4C02-82CE-8F608691E21C}" destId="{8B25B1CF-985A-49E1-9A7C-5E70BA2EB1E8}" srcOrd="1" destOrd="0" parTransId="{21F4947B-04E1-408A-B1F0-11C6A38E1864}" sibTransId="{99367F17-17BD-48C4-8BF6-7302C5947483}"/>
    <dgm:cxn modelId="{B666865D-44EA-42A9-AE70-D79EBF762AEA}" type="presParOf" srcId="{84C7BE76-8F95-45F4-B1E9-7788224CB027}" destId="{29DF8F4A-4E75-45F6-8B3F-DF81E305DE00}" srcOrd="0" destOrd="0" presId="urn:microsoft.com/office/officeart/2005/8/layout/vList2"/>
    <dgm:cxn modelId="{85699DC4-8C73-477C-8EF8-A269B8991CFC}" type="presParOf" srcId="{84C7BE76-8F95-45F4-B1E9-7788224CB027}" destId="{F7D4636E-C087-45F4-91B9-2EE2CF6C3357}" srcOrd="1" destOrd="0" presId="urn:microsoft.com/office/officeart/2005/8/layout/vList2"/>
    <dgm:cxn modelId="{B7F44909-9474-47BF-B2D6-E93E94FED94B}" type="presParOf" srcId="{84C7BE76-8F95-45F4-B1E9-7788224CB027}" destId="{ACAE8357-223E-42B6-A55C-EDA0F97B5122}" srcOrd="2" destOrd="0" presId="urn:microsoft.com/office/officeart/2005/8/layout/vList2"/>
    <dgm:cxn modelId="{A69DD0FF-E3A7-46F5-9ED8-19BB01D93500}" type="presParOf" srcId="{84C7BE76-8F95-45F4-B1E9-7788224CB027}" destId="{9B849DD5-2034-4592-8B91-843766FCEAF8}" srcOrd="3" destOrd="0" presId="urn:microsoft.com/office/officeart/2005/8/layout/vList2"/>
    <dgm:cxn modelId="{39E8B5BC-1C39-4D69-9003-251C0B6779FF}" type="presParOf" srcId="{84C7BE76-8F95-45F4-B1E9-7788224CB027}" destId="{020B3AFC-70B9-4676-ABF5-7AB7E8393E27}" srcOrd="4" destOrd="0" presId="urn:microsoft.com/office/officeart/2005/8/layout/vList2"/>
    <dgm:cxn modelId="{1B5B5F92-5FFB-4F43-B13C-C7DE63D94CE4}" type="presParOf" srcId="{84C7BE76-8F95-45F4-B1E9-7788224CB027}" destId="{60A5E9DC-54E9-4027-BDEF-65870600B59D}" srcOrd="5" destOrd="0" presId="urn:microsoft.com/office/officeart/2005/8/layout/vList2"/>
    <dgm:cxn modelId="{EAC4A163-8EAF-43CB-94D8-40684A79741C}" type="presParOf" srcId="{84C7BE76-8F95-45F4-B1E9-7788224CB027}" destId="{1DB03BE0-1455-4CA5-8014-E4551C87CC2B}" srcOrd="6" destOrd="0" presId="urn:microsoft.com/office/officeart/2005/8/layout/vList2"/>
    <dgm:cxn modelId="{31C3E6F7-1EC7-4C45-B5C5-299D2079C70A}" type="presParOf" srcId="{84C7BE76-8F95-45F4-B1E9-7788224CB027}" destId="{9612AD97-3986-4F7F-A21F-824E2E0E241F}" srcOrd="7" destOrd="0" presId="urn:microsoft.com/office/officeart/2005/8/layout/vList2"/>
    <dgm:cxn modelId="{6879E0C5-6BAD-44D7-835F-2B08FABD802E}" type="presParOf" srcId="{84C7BE76-8F95-45F4-B1E9-7788224CB027}" destId="{B319FAF4-8874-4740-B4A1-676E96BA3F4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AD9FA4B-CB48-44F5-9A17-174F0C08480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36ADC51-DE49-4E86-9E0E-A0330025BBF6}">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AU" sz="2000" dirty="0"/>
            <a:t>Standards Australia</a:t>
          </a:r>
        </a:p>
      </dgm:t>
    </dgm:pt>
    <dgm:pt modelId="{82F7B158-ED1C-4C57-837A-ABD5FBFD023D}" type="parTrans" cxnId="{10D90BAA-64FE-4E72-B0CD-68E66D776BB9}">
      <dgm:prSet/>
      <dgm:spPr/>
      <dgm:t>
        <a:bodyPr/>
        <a:lstStyle/>
        <a:p>
          <a:pPr>
            <a:lnSpc>
              <a:spcPct val="114000"/>
            </a:lnSpc>
            <a:spcBef>
              <a:spcPts val="600"/>
            </a:spcBef>
            <a:spcAft>
              <a:spcPts val="600"/>
            </a:spcAft>
          </a:pPr>
          <a:endParaRPr lang="en-AU" sz="2000"/>
        </a:p>
      </dgm:t>
    </dgm:pt>
    <dgm:pt modelId="{5E6993D5-8DAB-4B0C-B1F0-87DD901FE89A}" type="sibTrans" cxnId="{10D90BAA-64FE-4E72-B0CD-68E66D776BB9}">
      <dgm:prSet/>
      <dgm:spPr/>
      <dgm:t>
        <a:bodyPr/>
        <a:lstStyle/>
        <a:p>
          <a:pPr>
            <a:lnSpc>
              <a:spcPct val="114000"/>
            </a:lnSpc>
            <a:spcBef>
              <a:spcPts val="600"/>
            </a:spcBef>
            <a:spcAft>
              <a:spcPts val="600"/>
            </a:spcAft>
          </a:pPr>
          <a:endParaRPr lang="en-AU" sz="2000"/>
        </a:p>
      </dgm:t>
    </dgm:pt>
    <dgm:pt modelId="{5A634D13-179C-4AD9-AE71-8A17304F7E98}">
      <dgm:prSet custT="1"/>
      <dgm:spPr>
        <a:solidFill>
          <a:srgbClr val="42BDCA"/>
        </a:solidFill>
      </dgm:spPr>
      <dgm:t>
        <a:bodyPr/>
        <a:lstStyle/>
        <a:p>
          <a:pPr>
            <a:lnSpc>
              <a:spcPct val="114000"/>
            </a:lnSpc>
            <a:spcBef>
              <a:spcPts val="600"/>
            </a:spcBef>
            <a:spcAft>
              <a:spcPts val="600"/>
            </a:spcAft>
          </a:pPr>
          <a:r>
            <a:rPr lang="en-AU" sz="2000" dirty="0"/>
            <a:t>Product Safety Australia</a:t>
          </a:r>
        </a:p>
      </dgm:t>
    </dgm:pt>
    <dgm:pt modelId="{815946E0-851D-4038-9F09-B770F1363C31}" type="parTrans" cxnId="{DEF55F9B-3B92-4285-8647-E21991D65D24}">
      <dgm:prSet/>
      <dgm:spPr/>
      <dgm:t>
        <a:bodyPr/>
        <a:lstStyle/>
        <a:p>
          <a:pPr>
            <a:lnSpc>
              <a:spcPct val="114000"/>
            </a:lnSpc>
            <a:spcBef>
              <a:spcPts val="600"/>
            </a:spcBef>
            <a:spcAft>
              <a:spcPts val="600"/>
            </a:spcAft>
          </a:pPr>
          <a:endParaRPr lang="en-AU" sz="2000"/>
        </a:p>
      </dgm:t>
    </dgm:pt>
    <dgm:pt modelId="{E746C84A-9A1B-4B79-93FE-2FC9A8C1D865}" type="sibTrans" cxnId="{DEF55F9B-3B92-4285-8647-E21991D65D24}">
      <dgm:prSet/>
      <dgm:spPr/>
      <dgm:t>
        <a:bodyPr/>
        <a:lstStyle/>
        <a:p>
          <a:pPr>
            <a:lnSpc>
              <a:spcPct val="114000"/>
            </a:lnSpc>
            <a:spcBef>
              <a:spcPts val="600"/>
            </a:spcBef>
            <a:spcAft>
              <a:spcPts val="600"/>
            </a:spcAft>
          </a:pPr>
          <a:endParaRPr lang="en-AU" sz="2000"/>
        </a:p>
      </dgm:t>
    </dgm:pt>
    <dgm:pt modelId="{DAFCBABB-71AE-409D-8A6E-FF6B50CB76E3}">
      <dgm:prSet custT="1"/>
      <dgm:spPr>
        <a:solidFill>
          <a:srgbClr val="3CBE99"/>
        </a:solidFill>
      </dgm:spPr>
      <dgm:t>
        <a:bodyPr/>
        <a:lstStyle/>
        <a:p>
          <a:pPr>
            <a:lnSpc>
              <a:spcPct val="114000"/>
            </a:lnSpc>
            <a:spcBef>
              <a:spcPts val="600"/>
            </a:spcBef>
            <a:spcAft>
              <a:spcPts val="600"/>
            </a:spcAft>
          </a:pPr>
          <a:r>
            <a:rPr lang="en-AU" sz="2000"/>
            <a:t>Furntech</a:t>
          </a:r>
          <a:endParaRPr lang="en-AU" sz="2000" dirty="0"/>
        </a:p>
      </dgm:t>
    </dgm:pt>
    <dgm:pt modelId="{1928E01A-7562-46A5-8438-BA6BE268BC00}" type="parTrans" cxnId="{555E8FEB-6D8E-4828-B0F0-D79F4E1B2779}">
      <dgm:prSet/>
      <dgm:spPr/>
      <dgm:t>
        <a:bodyPr/>
        <a:lstStyle/>
        <a:p>
          <a:pPr>
            <a:lnSpc>
              <a:spcPct val="114000"/>
            </a:lnSpc>
            <a:spcBef>
              <a:spcPts val="600"/>
            </a:spcBef>
            <a:spcAft>
              <a:spcPts val="600"/>
            </a:spcAft>
          </a:pPr>
          <a:endParaRPr lang="en-AU" sz="2000"/>
        </a:p>
      </dgm:t>
    </dgm:pt>
    <dgm:pt modelId="{24E867D4-2128-4CDA-B4F0-ED3F63EE9917}" type="sibTrans" cxnId="{555E8FEB-6D8E-4828-B0F0-D79F4E1B2779}">
      <dgm:prSet/>
      <dgm:spPr/>
      <dgm:t>
        <a:bodyPr/>
        <a:lstStyle/>
        <a:p>
          <a:pPr>
            <a:lnSpc>
              <a:spcPct val="114000"/>
            </a:lnSpc>
            <a:spcBef>
              <a:spcPts val="600"/>
            </a:spcBef>
            <a:spcAft>
              <a:spcPts val="600"/>
            </a:spcAft>
          </a:pPr>
          <a:endParaRPr lang="en-AU" sz="2000"/>
        </a:p>
      </dgm:t>
    </dgm:pt>
    <dgm:pt modelId="{BE6BED31-8CF7-4D7B-BE06-CD9C01D50676}">
      <dgm:prSet custT="1"/>
      <dgm:spPr/>
      <dgm:t>
        <a:bodyPr/>
        <a:lstStyle/>
        <a:p>
          <a:pPr>
            <a:lnSpc>
              <a:spcPct val="114000"/>
            </a:lnSpc>
            <a:spcBef>
              <a:spcPts val="600"/>
            </a:spcBef>
            <a:spcAft>
              <a:spcPts val="600"/>
            </a:spcAft>
          </a:pPr>
          <a:r>
            <a:rPr lang="en-AU" sz="2000"/>
            <a:t>Novitatech</a:t>
          </a:r>
          <a:endParaRPr lang="en-AU" sz="2000" dirty="0"/>
        </a:p>
      </dgm:t>
    </dgm:pt>
    <dgm:pt modelId="{92351BC4-5D86-41B4-AC51-955E31B2D58A}" type="parTrans" cxnId="{40AAA3E1-79D6-4C3D-8BB7-E9FEBD47377D}">
      <dgm:prSet/>
      <dgm:spPr/>
      <dgm:t>
        <a:bodyPr/>
        <a:lstStyle/>
        <a:p>
          <a:pPr>
            <a:lnSpc>
              <a:spcPct val="114000"/>
            </a:lnSpc>
            <a:spcBef>
              <a:spcPts val="600"/>
            </a:spcBef>
            <a:spcAft>
              <a:spcPts val="600"/>
            </a:spcAft>
          </a:pPr>
          <a:endParaRPr lang="en-AU" sz="2000"/>
        </a:p>
      </dgm:t>
    </dgm:pt>
    <dgm:pt modelId="{20EB4944-6F9A-4F4B-B7BC-36C53CD1A221}" type="sibTrans" cxnId="{40AAA3E1-79D6-4C3D-8BB7-E9FEBD47377D}">
      <dgm:prSet/>
      <dgm:spPr/>
      <dgm:t>
        <a:bodyPr/>
        <a:lstStyle/>
        <a:p>
          <a:pPr>
            <a:lnSpc>
              <a:spcPct val="114000"/>
            </a:lnSpc>
            <a:spcBef>
              <a:spcPts val="600"/>
            </a:spcBef>
            <a:spcAft>
              <a:spcPts val="600"/>
            </a:spcAft>
          </a:pPr>
          <a:endParaRPr lang="en-AU" sz="2000"/>
        </a:p>
      </dgm:t>
    </dgm:pt>
    <dgm:pt modelId="{06FE21FD-0441-4C03-91E9-710D3BEC5C97}">
      <dgm:prSet custT="1"/>
      <dgm:spPr/>
      <dgm:t>
        <a:bodyPr/>
        <a:lstStyle/>
        <a:p>
          <a:pPr>
            <a:lnSpc>
              <a:spcPct val="114000"/>
            </a:lnSpc>
            <a:spcBef>
              <a:spcPts val="600"/>
            </a:spcBef>
            <a:spcAft>
              <a:spcPts val="600"/>
            </a:spcAft>
          </a:pPr>
          <a:r>
            <a:rPr lang="en-AU" sz="2000"/>
            <a:t>Choice</a:t>
          </a:r>
          <a:endParaRPr lang="en-AU" sz="2000" dirty="0"/>
        </a:p>
      </dgm:t>
    </dgm:pt>
    <dgm:pt modelId="{29E229AC-F1F2-4022-BD74-00689C3A12C5}" type="parTrans" cxnId="{C9CF451B-268B-4AEF-84ED-001F5F2830D5}">
      <dgm:prSet/>
      <dgm:spPr/>
      <dgm:t>
        <a:bodyPr/>
        <a:lstStyle/>
        <a:p>
          <a:pPr>
            <a:lnSpc>
              <a:spcPct val="114000"/>
            </a:lnSpc>
            <a:spcBef>
              <a:spcPts val="600"/>
            </a:spcBef>
            <a:spcAft>
              <a:spcPts val="600"/>
            </a:spcAft>
          </a:pPr>
          <a:endParaRPr lang="en-AU" sz="2000"/>
        </a:p>
      </dgm:t>
    </dgm:pt>
    <dgm:pt modelId="{2C53102E-3E26-42D7-BCAE-60534FC61C37}" type="sibTrans" cxnId="{C9CF451B-268B-4AEF-84ED-001F5F2830D5}">
      <dgm:prSet/>
      <dgm:spPr/>
      <dgm:t>
        <a:bodyPr/>
        <a:lstStyle/>
        <a:p>
          <a:pPr>
            <a:lnSpc>
              <a:spcPct val="114000"/>
            </a:lnSpc>
            <a:spcBef>
              <a:spcPts val="600"/>
            </a:spcBef>
            <a:spcAft>
              <a:spcPts val="600"/>
            </a:spcAft>
          </a:pPr>
          <a:endParaRPr lang="en-AU" sz="2000"/>
        </a:p>
      </dgm:t>
    </dgm:pt>
    <dgm:pt modelId="{F9093C62-9A5D-4868-A577-1D685C2B30E7}" type="pres">
      <dgm:prSet presAssocID="{AAD9FA4B-CB48-44F5-9A17-174F0C084808}" presName="diagram" presStyleCnt="0">
        <dgm:presLayoutVars>
          <dgm:dir/>
          <dgm:resizeHandles val="exact"/>
        </dgm:presLayoutVars>
      </dgm:prSet>
      <dgm:spPr/>
      <dgm:t>
        <a:bodyPr/>
        <a:lstStyle/>
        <a:p>
          <a:endParaRPr lang="en-US"/>
        </a:p>
      </dgm:t>
    </dgm:pt>
    <dgm:pt modelId="{F1129398-C451-43AC-87C5-C0C0864DEB35}" type="pres">
      <dgm:prSet presAssocID="{A36ADC51-DE49-4E86-9E0E-A0330025BBF6}" presName="node" presStyleLbl="node1" presStyleIdx="0" presStyleCnt="5" custScaleX="122985">
        <dgm:presLayoutVars>
          <dgm:bulletEnabled val="1"/>
        </dgm:presLayoutVars>
      </dgm:prSet>
      <dgm:spPr/>
      <dgm:t>
        <a:bodyPr/>
        <a:lstStyle/>
        <a:p>
          <a:endParaRPr lang="en-US"/>
        </a:p>
      </dgm:t>
    </dgm:pt>
    <dgm:pt modelId="{8A9C4CEA-4BA3-466B-8282-1C6587CEE243}" type="pres">
      <dgm:prSet presAssocID="{5E6993D5-8DAB-4B0C-B1F0-87DD901FE89A}" presName="sibTrans" presStyleCnt="0"/>
      <dgm:spPr/>
    </dgm:pt>
    <dgm:pt modelId="{45884A39-CB7D-4EE7-A48B-9F4CEC21F3DE}" type="pres">
      <dgm:prSet presAssocID="{5A634D13-179C-4AD9-AE71-8A17304F7E98}" presName="node" presStyleLbl="node1" presStyleIdx="1" presStyleCnt="5" custScaleX="122985">
        <dgm:presLayoutVars>
          <dgm:bulletEnabled val="1"/>
        </dgm:presLayoutVars>
      </dgm:prSet>
      <dgm:spPr/>
      <dgm:t>
        <a:bodyPr/>
        <a:lstStyle/>
        <a:p>
          <a:endParaRPr lang="en-US"/>
        </a:p>
      </dgm:t>
    </dgm:pt>
    <dgm:pt modelId="{FE96A69F-C810-4D5A-9ECD-24672097C090}" type="pres">
      <dgm:prSet presAssocID="{E746C84A-9A1B-4B79-93FE-2FC9A8C1D865}" presName="sibTrans" presStyleCnt="0"/>
      <dgm:spPr/>
    </dgm:pt>
    <dgm:pt modelId="{B3D4247E-9E81-4309-88F7-2D75E3F273AC}" type="pres">
      <dgm:prSet presAssocID="{DAFCBABB-71AE-409D-8A6E-FF6B50CB76E3}" presName="node" presStyleLbl="node1" presStyleIdx="2" presStyleCnt="5" custScaleX="122985" custLinFactNeighborX="1200" custLinFactNeighborY="906">
        <dgm:presLayoutVars>
          <dgm:bulletEnabled val="1"/>
        </dgm:presLayoutVars>
      </dgm:prSet>
      <dgm:spPr/>
      <dgm:t>
        <a:bodyPr/>
        <a:lstStyle/>
        <a:p>
          <a:endParaRPr lang="en-US"/>
        </a:p>
      </dgm:t>
    </dgm:pt>
    <dgm:pt modelId="{BD68E413-75B3-4385-B260-D03BAE21D93B}" type="pres">
      <dgm:prSet presAssocID="{24E867D4-2128-4CDA-B4F0-ED3F63EE9917}" presName="sibTrans" presStyleCnt="0"/>
      <dgm:spPr/>
    </dgm:pt>
    <dgm:pt modelId="{70CB0AD8-004C-4A2A-903F-DC1255D746A4}" type="pres">
      <dgm:prSet presAssocID="{BE6BED31-8CF7-4D7B-BE06-CD9C01D50676}" presName="node" presStyleLbl="node1" presStyleIdx="3" presStyleCnt="5" custScaleX="122985">
        <dgm:presLayoutVars>
          <dgm:bulletEnabled val="1"/>
        </dgm:presLayoutVars>
      </dgm:prSet>
      <dgm:spPr/>
      <dgm:t>
        <a:bodyPr/>
        <a:lstStyle/>
        <a:p>
          <a:endParaRPr lang="en-US"/>
        </a:p>
      </dgm:t>
    </dgm:pt>
    <dgm:pt modelId="{5D33AE45-0839-4E0C-9B14-10FCB7659AB4}" type="pres">
      <dgm:prSet presAssocID="{20EB4944-6F9A-4F4B-B7BC-36C53CD1A221}" presName="sibTrans" presStyleCnt="0"/>
      <dgm:spPr/>
    </dgm:pt>
    <dgm:pt modelId="{2326F22E-1564-47E1-B943-95D50EEA8FE1}" type="pres">
      <dgm:prSet presAssocID="{06FE21FD-0441-4C03-91E9-710D3BEC5C97}" presName="node" presStyleLbl="node1" presStyleIdx="4" presStyleCnt="5" custScaleX="122985">
        <dgm:presLayoutVars>
          <dgm:bulletEnabled val="1"/>
        </dgm:presLayoutVars>
      </dgm:prSet>
      <dgm:spPr/>
      <dgm:t>
        <a:bodyPr/>
        <a:lstStyle/>
        <a:p>
          <a:endParaRPr lang="en-US"/>
        </a:p>
      </dgm:t>
    </dgm:pt>
  </dgm:ptLst>
  <dgm:cxnLst>
    <dgm:cxn modelId="{42E158DF-72D7-454B-9E0F-2B8D7A578786}" type="presOf" srcId="{A36ADC51-DE49-4E86-9E0E-A0330025BBF6}" destId="{F1129398-C451-43AC-87C5-C0C0864DEB35}" srcOrd="0" destOrd="0" presId="urn:microsoft.com/office/officeart/2005/8/layout/default"/>
    <dgm:cxn modelId="{10D90BAA-64FE-4E72-B0CD-68E66D776BB9}" srcId="{AAD9FA4B-CB48-44F5-9A17-174F0C084808}" destId="{A36ADC51-DE49-4E86-9E0E-A0330025BBF6}" srcOrd="0" destOrd="0" parTransId="{82F7B158-ED1C-4C57-837A-ABD5FBFD023D}" sibTransId="{5E6993D5-8DAB-4B0C-B1F0-87DD901FE89A}"/>
    <dgm:cxn modelId="{C9CF451B-268B-4AEF-84ED-001F5F2830D5}" srcId="{AAD9FA4B-CB48-44F5-9A17-174F0C084808}" destId="{06FE21FD-0441-4C03-91E9-710D3BEC5C97}" srcOrd="4" destOrd="0" parTransId="{29E229AC-F1F2-4022-BD74-00689C3A12C5}" sibTransId="{2C53102E-3E26-42D7-BCAE-60534FC61C37}"/>
    <dgm:cxn modelId="{555E8FEB-6D8E-4828-B0F0-D79F4E1B2779}" srcId="{AAD9FA4B-CB48-44F5-9A17-174F0C084808}" destId="{DAFCBABB-71AE-409D-8A6E-FF6B50CB76E3}" srcOrd="2" destOrd="0" parTransId="{1928E01A-7562-46A5-8438-BA6BE268BC00}" sibTransId="{24E867D4-2128-4CDA-B4F0-ED3F63EE9917}"/>
    <dgm:cxn modelId="{A7AA7876-B760-44FE-8406-4BC3ABF7EDA0}" type="presOf" srcId="{06FE21FD-0441-4C03-91E9-710D3BEC5C97}" destId="{2326F22E-1564-47E1-B943-95D50EEA8FE1}" srcOrd="0" destOrd="0" presId="urn:microsoft.com/office/officeart/2005/8/layout/default"/>
    <dgm:cxn modelId="{DEF55F9B-3B92-4285-8647-E21991D65D24}" srcId="{AAD9FA4B-CB48-44F5-9A17-174F0C084808}" destId="{5A634D13-179C-4AD9-AE71-8A17304F7E98}" srcOrd="1" destOrd="0" parTransId="{815946E0-851D-4038-9F09-B770F1363C31}" sibTransId="{E746C84A-9A1B-4B79-93FE-2FC9A8C1D865}"/>
    <dgm:cxn modelId="{40AAA3E1-79D6-4C3D-8BB7-E9FEBD47377D}" srcId="{AAD9FA4B-CB48-44F5-9A17-174F0C084808}" destId="{BE6BED31-8CF7-4D7B-BE06-CD9C01D50676}" srcOrd="3" destOrd="0" parTransId="{92351BC4-5D86-41B4-AC51-955E31B2D58A}" sibTransId="{20EB4944-6F9A-4F4B-B7BC-36C53CD1A221}"/>
    <dgm:cxn modelId="{B24955D5-E8D5-43D7-ACF1-EFBFB692A60C}" type="presOf" srcId="{BE6BED31-8CF7-4D7B-BE06-CD9C01D50676}" destId="{70CB0AD8-004C-4A2A-903F-DC1255D746A4}" srcOrd="0" destOrd="0" presId="urn:microsoft.com/office/officeart/2005/8/layout/default"/>
    <dgm:cxn modelId="{F2550182-2022-4FE2-968A-D2E18974AAAE}" type="presOf" srcId="{DAFCBABB-71AE-409D-8A6E-FF6B50CB76E3}" destId="{B3D4247E-9E81-4309-88F7-2D75E3F273AC}" srcOrd="0" destOrd="0" presId="urn:microsoft.com/office/officeart/2005/8/layout/default"/>
    <dgm:cxn modelId="{AE27F1DC-489E-41BD-BF37-A6A308B4DE1A}" type="presOf" srcId="{5A634D13-179C-4AD9-AE71-8A17304F7E98}" destId="{45884A39-CB7D-4EE7-A48B-9F4CEC21F3DE}" srcOrd="0" destOrd="0" presId="urn:microsoft.com/office/officeart/2005/8/layout/default"/>
    <dgm:cxn modelId="{F1CFD9BB-9625-4021-9CB3-D115BC323542}" type="presOf" srcId="{AAD9FA4B-CB48-44F5-9A17-174F0C084808}" destId="{F9093C62-9A5D-4868-A577-1D685C2B30E7}" srcOrd="0" destOrd="0" presId="urn:microsoft.com/office/officeart/2005/8/layout/default"/>
    <dgm:cxn modelId="{CB3E8B87-5E8F-42A9-8EE2-B395F3B2A5F6}" type="presParOf" srcId="{F9093C62-9A5D-4868-A577-1D685C2B30E7}" destId="{F1129398-C451-43AC-87C5-C0C0864DEB35}" srcOrd="0" destOrd="0" presId="urn:microsoft.com/office/officeart/2005/8/layout/default"/>
    <dgm:cxn modelId="{8C3C669D-B985-48BB-BE1D-803FC8E7BDBF}" type="presParOf" srcId="{F9093C62-9A5D-4868-A577-1D685C2B30E7}" destId="{8A9C4CEA-4BA3-466B-8282-1C6587CEE243}" srcOrd="1" destOrd="0" presId="urn:microsoft.com/office/officeart/2005/8/layout/default"/>
    <dgm:cxn modelId="{E5435AF5-8DDD-454E-A482-8A1188B10729}" type="presParOf" srcId="{F9093C62-9A5D-4868-A577-1D685C2B30E7}" destId="{45884A39-CB7D-4EE7-A48B-9F4CEC21F3DE}" srcOrd="2" destOrd="0" presId="urn:microsoft.com/office/officeart/2005/8/layout/default"/>
    <dgm:cxn modelId="{69336941-5780-4963-8602-485B8652EA72}" type="presParOf" srcId="{F9093C62-9A5D-4868-A577-1D685C2B30E7}" destId="{FE96A69F-C810-4D5A-9ECD-24672097C090}" srcOrd="3" destOrd="0" presId="urn:microsoft.com/office/officeart/2005/8/layout/default"/>
    <dgm:cxn modelId="{F38347A1-2E05-42B6-B136-115D2B9DF015}" type="presParOf" srcId="{F9093C62-9A5D-4868-A577-1D685C2B30E7}" destId="{B3D4247E-9E81-4309-88F7-2D75E3F273AC}" srcOrd="4" destOrd="0" presId="urn:microsoft.com/office/officeart/2005/8/layout/default"/>
    <dgm:cxn modelId="{F9B08A45-B731-4F1C-817F-3262183C7FAB}" type="presParOf" srcId="{F9093C62-9A5D-4868-A577-1D685C2B30E7}" destId="{BD68E413-75B3-4385-B260-D03BAE21D93B}" srcOrd="5" destOrd="0" presId="urn:microsoft.com/office/officeart/2005/8/layout/default"/>
    <dgm:cxn modelId="{A8669B98-4085-4DA0-84C3-F53C74156DBE}" type="presParOf" srcId="{F9093C62-9A5D-4868-A577-1D685C2B30E7}" destId="{70CB0AD8-004C-4A2A-903F-DC1255D746A4}" srcOrd="6" destOrd="0" presId="urn:microsoft.com/office/officeart/2005/8/layout/default"/>
    <dgm:cxn modelId="{5F0FBA44-C18D-410F-8692-68C6D3A73C0B}" type="presParOf" srcId="{F9093C62-9A5D-4868-A577-1D685C2B30E7}" destId="{5D33AE45-0839-4E0C-9B14-10FCB7659AB4}" srcOrd="7" destOrd="0" presId="urn:microsoft.com/office/officeart/2005/8/layout/default"/>
    <dgm:cxn modelId="{8B2AF894-2F6B-4420-95EE-D611E49A374F}" type="presParOf" srcId="{F9093C62-9A5D-4868-A577-1D685C2B30E7}" destId="{2326F22E-1564-47E1-B943-95D50EEA8FE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043EA8D-BB0B-B74B-8C23-62B0A54E580D}"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80554C00-4D6F-BE49-8302-9C3021062E42}">
      <dgm:prSet phldrT="[Text]" custT="1"/>
      <dgm:spPr>
        <a:xfrm>
          <a:off x="0" y="81395"/>
          <a:ext cx="1714499" cy="1028700"/>
        </a:xfrm>
        <a:solidFill>
          <a:srgbClr val="42BDCA"/>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Dignity of risk</a:t>
          </a:r>
          <a:endParaRPr lang="en-US" sz="2000" b="0" dirty="0">
            <a:solidFill>
              <a:sysClr val="window" lastClr="FFFFFF"/>
            </a:solidFill>
            <a:latin typeface="Calibri" panose="020F0502020204030204"/>
            <a:ea typeface="+mn-ea"/>
            <a:cs typeface="+mn-cs"/>
          </a:endParaRPr>
        </a:p>
      </dgm:t>
    </dgm:pt>
    <dgm:pt modelId="{F0DCAA54-2AC8-0340-A2EE-F7C04AA610B6}" type="parTrans" cxnId="{251CA4C4-0CB0-C241-9960-0061CB62A130}">
      <dgm:prSet/>
      <dgm:spPr/>
      <dgm:t>
        <a:bodyPr/>
        <a:lstStyle/>
        <a:p>
          <a:pPr>
            <a:lnSpc>
              <a:spcPct val="114000"/>
            </a:lnSpc>
            <a:spcBef>
              <a:spcPts val="600"/>
            </a:spcBef>
            <a:spcAft>
              <a:spcPts val="600"/>
            </a:spcAft>
          </a:pPr>
          <a:endParaRPr lang="en-US" sz="2000" b="0"/>
        </a:p>
      </dgm:t>
    </dgm:pt>
    <dgm:pt modelId="{BE00E8C9-A6A7-4644-A0A9-23927E76EB6C}" type="sibTrans" cxnId="{251CA4C4-0CB0-C241-9960-0061CB62A130}">
      <dgm:prSet/>
      <dgm:spPr/>
      <dgm:t>
        <a:bodyPr/>
        <a:lstStyle/>
        <a:p>
          <a:pPr>
            <a:lnSpc>
              <a:spcPct val="114000"/>
            </a:lnSpc>
            <a:spcBef>
              <a:spcPts val="600"/>
            </a:spcBef>
            <a:spcAft>
              <a:spcPts val="600"/>
            </a:spcAft>
          </a:pPr>
          <a:endParaRPr lang="en-US" sz="2000" b="0"/>
        </a:p>
      </dgm:t>
    </dgm:pt>
    <dgm:pt modelId="{1F5E82A6-A245-1F49-93FE-6920998E54B2}">
      <dgm:prSet custT="1"/>
      <dgm:spPr>
        <a:xfrm>
          <a:off x="1885950" y="81395"/>
          <a:ext cx="1714499" cy="1028700"/>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Duty of care</a:t>
          </a:r>
          <a:endParaRPr lang="en-PH" sz="2000" b="0" dirty="0">
            <a:solidFill>
              <a:sysClr val="window" lastClr="FFFFFF"/>
            </a:solidFill>
            <a:latin typeface="Calibri" panose="020F0502020204030204"/>
            <a:ea typeface="+mn-ea"/>
            <a:cs typeface="+mn-cs"/>
          </a:endParaRPr>
        </a:p>
      </dgm:t>
    </dgm:pt>
    <dgm:pt modelId="{CD180658-0E9A-4B44-8DBF-0E2C9C60C7D4}" type="parTrans" cxnId="{F6F9B26E-4F9B-6146-AE9A-2EDBFCA5EC36}">
      <dgm:prSet/>
      <dgm:spPr/>
      <dgm:t>
        <a:bodyPr/>
        <a:lstStyle/>
        <a:p>
          <a:pPr>
            <a:lnSpc>
              <a:spcPct val="114000"/>
            </a:lnSpc>
            <a:spcBef>
              <a:spcPts val="600"/>
            </a:spcBef>
            <a:spcAft>
              <a:spcPts val="600"/>
            </a:spcAft>
          </a:pPr>
          <a:endParaRPr lang="en-US" sz="2000" b="0"/>
        </a:p>
      </dgm:t>
    </dgm:pt>
    <dgm:pt modelId="{251D36A2-1192-7042-BDF4-B6B5DB7B8C14}" type="sibTrans" cxnId="{F6F9B26E-4F9B-6146-AE9A-2EDBFCA5EC36}">
      <dgm:prSet/>
      <dgm:spPr/>
      <dgm:t>
        <a:bodyPr/>
        <a:lstStyle/>
        <a:p>
          <a:pPr>
            <a:lnSpc>
              <a:spcPct val="114000"/>
            </a:lnSpc>
            <a:spcBef>
              <a:spcPts val="600"/>
            </a:spcBef>
            <a:spcAft>
              <a:spcPts val="600"/>
            </a:spcAft>
          </a:pPr>
          <a:endParaRPr lang="en-US" sz="2000" b="0"/>
        </a:p>
      </dgm:t>
    </dgm:pt>
    <dgm:pt modelId="{A74C342F-FC74-5742-A8B2-45EFE1E99AFA}">
      <dgm:prSet custT="1"/>
      <dgm:spPr>
        <a:xfrm>
          <a:off x="3771900" y="81395"/>
          <a:ext cx="1714499" cy="1028700"/>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Work-role boundaries</a:t>
          </a:r>
          <a:endParaRPr lang="en-PH" sz="2000" b="0" dirty="0">
            <a:solidFill>
              <a:sysClr val="window" lastClr="FFFFFF"/>
            </a:solidFill>
            <a:latin typeface="Calibri" panose="020F0502020204030204"/>
            <a:ea typeface="+mn-ea"/>
            <a:cs typeface="+mn-cs"/>
          </a:endParaRPr>
        </a:p>
      </dgm:t>
    </dgm:pt>
    <dgm:pt modelId="{C909B267-D5B4-CA4F-8A58-13E39A264FDC}" type="parTrans" cxnId="{0E9A101B-F295-4E49-8ECC-08131381EA41}">
      <dgm:prSet/>
      <dgm:spPr/>
      <dgm:t>
        <a:bodyPr/>
        <a:lstStyle/>
        <a:p>
          <a:pPr>
            <a:lnSpc>
              <a:spcPct val="114000"/>
            </a:lnSpc>
            <a:spcBef>
              <a:spcPts val="600"/>
            </a:spcBef>
            <a:spcAft>
              <a:spcPts val="600"/>
            </a:spcAft>
          </a:pPr>
          <a:endParaRPr lang="en-US" sz="2000" b="0"/>
        </a:p>
      </dgm:t>
    </dgm:pt>
    <dgm:pt modelId="{79D52AD6-F341-8743-8F58-24683A951A2F}" type="sibTrans" cxnId="{0E9A101B-F295-4E49-8ECC-08131381EA41}">
      <dgm:prSet/>
      <dgm:spPr/>
      <dgm:t>
        <a:bodyPr/>
        <a:lstStyle/>
        <a:p>
          <a:pPr>
            <a:lnSpc>
              <a:spcPct val="114000"/>
            </a:lnSpc>
            <a:spcBef>
              <a:spcPts val="600"/>
            </a:spcBef>
            <a:spcAft>
              <a:spcPts val="600"/>
            </a:spcAft>
          </a:pPr>
          <a:endParaRPr lang="en-US" sz="2000" b="0"/>
        </a:p>
      </dgm:t>
    </dgm:pt>
    <dgm:pt modelId="{5B1FCC4D-EA3D-3142-B313-B65FA469B564}">
      <dgm:prSet phldrT="[Text]" custT="1"/>
      <dgm:spPr>
        <a:xfrm>
          <a:off x="0" y="81395"/>
          <a:ext cx="1714499" cy="1028700"/>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US" sz="2000" b="0" dirty="0">
              <a:solidFill>
                <a:sysClr val="window" lastClr="FFFFFF"/>
              </a:solidFill>
              <a:latin typeface="Calibri" panose="020F0502020204030204"/>
              <a:ea typeface="+mn-ea"/>
              <a:cs typeface="+mn-cs"/>
            </a:rPr>
            <a:t>Code of conduct</a:t>
          </a:r>
        </a:p>
      </dgm:t>
    </dgm:pt>
    <dgm:pt modelId="{AFA8738B-2556-134E-A812-C83DE3FDC2AE}" type="parTrans" cxnId="{C255A69B-A844-6449-9393-12933BA79ABC}">
      <dgm:prSet/>
      <dgm:spPr/>
      <dgm:t>
        <a:bodyPr/>
        <a:lstStyle/>
        <a:p>
          <a:pPr>
            <a:lnSpc>
              <a:spcPct val="114000"/>
            </a:lnSpc>
            <a:spcBef>
              <a:spcPts val="600"/>
            </a:spcBef>
            <a:spcAft>
              <a:spcPts val="600"/>
            </a:spcAft>
          </a:pPr>
          <a:endParaRPr lang="en-PH" sz="2000"/>
        </a:p>
      </dgm:t>
    </dgm:pt>
    <dgm:pt modelId="{7701A139-8385-7F48-B905-1A10FC41FAB6}" type="sibTrans" cxnId="{C255A69B-A844-6449-9393-12933BA79ABC}">
      <dgm:prSet/>
      <dgm:spPr/>
      <dgm:t>
        <a:bodyPr/>
        <a:lstStyle/>
        <a:p>
          <a:pPr>
            <a:lnSpc>
              <a:spcPct val="114000"/>
            </a:lnSpc>
            <a:spcBef>
              <a:spcPts val="600"/>
            </a:spcBef>
            <a:spcAft>
              <a:spcPts val="600"/>
            </a:spcAft>
          </a:pPr>
          <a:endParaRPr lang="en-PH" sz="2000"/>
        </a:p>
      </dgm:t>
    </dgm:pt>
    <dgm:pt modelId="{ADC72F51-DDC5-49CD-AD10-2812A6725D63}" type="pres">
      <dgm:prSet presAssocID="{B043EA8D-BB0B-B74B-8C23-62B0A54E580D}" presName="Name0" presStyleCnt="0">
        <dgm:presLayoutVars>
          <dgm:dir/>
          <dgm:resizeHandles val="exact"/>
        </dgm:presLayoutVars>
      </dgm:prSet>
      <dgm:spPr/>
      <dgm:t>
        <a:bodyPr/>
        <a:lstStyle/>
        <a:p>
          <a:endParaRPr lang="en-US"/>
        </a:p>
      </dgm:t>
    </dgm:pt>
    <dgm:pt modelId="{1FC2BA6A-E829-4870-9AE7-7196E077099D}" type="pres">
      <dgm:prSet presAssocID="{5B1FCC4D-EA3D-3142-B313-B65FA469B564}" presName="node" presStyleLbl="node1" presStyleIdx="0" presStyleCnt="4">
        <dgm:presLayoutVars>
          <dgm:bulletEnabled val="1"/>
        </dgm:presLayoutVars>
      </dgm:prSet>
      <dgm:spPr/>
      <dgm:t>
        <a:bodyPr/>
        <a:lstStyle/>
        <a:p>
          <a:endParaRPr lang="en-US"/>
        </a:p>
      </dgm:t>
    </dgm:pt>
    <dgm:pt modelId="{A90176B5-361C-41AC-8582-FE54012C1725}" type="pres">
      <dgm:prSet presAssocID="{7701A139-8385-7F48-B905-1A10FC41FAB6}" presName="sibTrans" presStyleCnt="0"/>
      <dgm:spPr/>
    </dgm:pt>
    <dgm:pt modelId="{40856FFD-1922-40E1-A1E3-8DF8AF07A64F}" type="pres">
      <dgm:prSet presAssocID="{80554C00-4D6F-BE49-8302-9C3021062E42}" presName="node" presStyleLbl="node1" presStyleIdx="1" presStyleCnt="4" custLinFactNeighborX="17266">
        <dgm:presLayoutVars>
          <dgm:bulletEnabled val="1"/>
        </dgm:presLayoutVars>
      </dgm:prSet>
      <dgm:spPr/>
      <dgm:t>
        <a:bodyPr/>
        <a:lstStyle/>
        <a:p>
          <a:endParaRPr lang="en-US"/>
        </a:p>
      </dgm:t>
    </dgm:pt>
    <dgm:pt modelId="{A08BE36A-35BB-40BC-997C-7FD9C2C239A8}" type="pres">
      <dgm:prSet presAssocID="{BE00E8C9-A6A7-4644-A0A9-23927E76EB6C}" presName="sibTrans" presStyleCnt="0"/>
      <dgm:spPr/>
    </dgm:pt>
    <dgm:pt modelId="{2B68618C-353E-4A35-9016-C507404ED469}" type="pres">
      <dgm:prSet presAssocID="{1F5E82A6-A245-1F49-93FE-6920998E54B2}" presName="node" presStyleLbl="node1" presStyleIdx="2" presStyleCnt="4">
        <dgm:presLayoutVars>
          <dgm:bulletEnabled val="1"/>
        </dgm:presLayoutVars>
      </dgm:prSet>
      <dgm:spPr/>
      <dgm:t>
        <a:bodyPr/>
        <a:lstStyle/>
        <a:p>
          <a:endParaRPr lang="en-US"/>
        </a:p>
      </dgm:t>
    </dgm:pt>
    <dgm:pt modelId="{6B0F0D1B-D4BC-483D-8FD6-2082E79D7A37}" type="pres">
      <dgm:prSet presAssocID="{251D36A2-1192-7042-BDF4-B6B5DB7B8C14}" presName="sibTrans" presStyleCnt="0"/>
      <dgm:spPr/>
    </dgm:pt>
    <dgm:pt modelId="{5303996C-816A-44BD-B0F0-F9AF532F6AAE}" type="pres">
      <dgm:prSet presAssocID="{A74C342F-FC74-5742-A8B2-45EFE1E99AFA}" presName="node" presStyleLbl="node1" presStyleIdx="3" presStyleCnt="4">
        <dgm:presLayoutVars>
          <dgm:bulletEnabled val="1"/>
        </dgm:presLayoutVars>
      </dgm:prSet>
      <dgm:spPr/>
      <dgm:t>
        <a:bodyPr/>
        <a:lstStyle/>
        <a:p>
          <a:endParaRPr lang="en-US"/>
        </a:p>
      </dgm:t>
    </dgm:pt>
  </dgm:ptLst>
  <dgm:cxnLst>
    <dgm:cxn modelId="{251CA4C4-0CB0-C241-9960-0061CB62A130}" srcId="{B043EA8D-BB0B-B74B-8C23-62B0A54E580D}" destId="{80554C00-4D6F-BE49-8302-9C3021062E42}" srcOrd="1" destOrd="0" parTransId="{F0DCAA54-2AC8-0340-A2EE-F7C04AA610B6}" sibTransId="{BE00E8C9-A6A7-4644-A0A9-23927E76EB6C}"/>
    <dgm:cxn modelId="{FC38C746-B876-4BC3-8BC7-73CD8540EE9A}" type="presOf" srcId="{80554C00-4D6F-BE49-8302-9C3021062E42}" destId="{40856FFD-1922-40E1-A1E3-8DF8AF07A64F}" srcOrd="0" destOrd="0" presId="urn:microsoft.com/office/officeart/2005/8/layout/hList6"/>
    <dgm:cxn modelId="{90B19D46-5A24-45E6-8EB6-4CB11E3D3744}" type="presOf" srcId="{1F5E82A6-A245-1F49-93FE-6920998E54B2}" destId="{2B68618C-353E-4A35-9016-C507404ED469}" srcOrd="0" destOrd="0" presId="urn:microsoft.com/office/officeart/2005/8/layout/hList6"/>
    <dgm:cxn modelId="{F6F9B26E-4F9B-6146-AE9A-2EDBFCA5EC36}" srcId="{B043EA8D-BB0B-B74B-8C23-62B0A54E580D}" destId="{1F5E82A6-A245-1F49-93FE-6920998E54B2}" srcOrd="2" destOrd="0" parTransId="{CD180658-0E9A-4B44-8DBF-0E2C9C60C7D4}" sibTransId="{251D36A2-1192-7042-BDF4-B6B5DB7B8C14}"/>
    <dgm:cxn modelId="{0E9A101B-F295-4E49-8ECC-08131381EA41}" srcId="{B043EA8D-BB0B-B74B-8C23-62B0A54E580D}" destId="{A74C342F-FC74-5742-A8B2-45EFE1E99AFA}" srcOrd="3" destOrd="0" parTransId="{C909B267-D5B4-CA4F-8A58-13E39A264FDC}" sibTransId="{79D52AD6-F341-8743-8F58-24683A951A2F}"/>
    <dgm:cxn modelId="{236257E8-FA9C-4765-863D-605A41AAB06F}" type="presOf" srcId="{A74C342F-FC74-5742-A8B2-45EFE1E99AFA}" destId="{5303996C-816A-44BD-B0F0-F9AF532F6AAE}" srcOrd="0" destOrd="0" presId="urn:microsoft.com/office/officeart/2005/8/layout/hList6"/>
    <dgm:cxn modelId="{C5BB0632-C640-4BDE-B91E-B51D8BF4AC35}" type="presOf" srcId="{B043EA8D-BB0B-B74B-8C23-62B0A54E580D}" destId="{ADC72F51-DDC5-49CD-AD10-2812A6725D63}" srcOrd="0" destOrd="0" presId="urn:microsoft.com/office/officeart/2005/8/layout/hList6"/>
    <dgm:cxn modelId="{C255A69B-A844-6449-9393-12933BA79ABC}" srcId="{B043EA8D-BB0B-B74B-8C23-62B0A54E580D}" destId="{5B1FCC4D-EA3D-3142-B313-B65FA469B564}" srcOrd="0" destOrd="0" parTransId="{AFA8738B-2556-134E-A812-C83DE3FDC2AE}" sibTransId="{7701A139-8385-7F48-B905-1A10FC41FAB6}"/>
    <dgm:cxn modelId="{F2A13C4A-43A3-4EBE-8247-ABF90BDBE6C9}" type="presOf" srcId="{5B1FCC4D-EA3D-3142-B313-B65FA469B564}" destId="{1FC2BA6A-E829-4870-9AE7-7196E077099D}" srcOrd="0" destOrd="0" presId="urn:microsoft.com/office/officeart/2005/8/layout/hList6"/>
    <dgm:cxn modelId="{66894A68-67A3-4705-819F-739AA4195F40}" type="presParOf" srcId="{ADC72F51-DDC5-49CD-AD10-2812A6725D63}" destId="{1FC2BA6A-E829-4870-9AE7-7196E077099D}" srcOrd="0" destOrd="0" presId="urn:microsoft.com/office/officeart/2005/8/layout/hList6"/>
    <dgm:cxn modelId="{85F36D5D-39D4-4301-86A3-05C59E93AAA5}" type="presParOf" srcId="{ADC72F51-DDC5-49CD-AD10-2812A6725D63}" destId="{A90176B5-361C-41AC-8582-FE54012C1725}" srcOrd="1" destOrd="0" presId="urn:microsoft.com/office/officeart/2005/8/layout/hList6"/>
    <dgm:cxn modelId="{9CED79AC-AB9D-422D-9D69-104C73A9627F}" type="presParOf" srcId="{ADC72F51-DDC5-49CD-AD10-2812A6725D63}" destId="{40856FFD-1922-40E1-A1E3-8DF8AF07A64F}" srcOrd="2" destOrd="0" presId="urn:microsoft.com/office/officeart/2005/8/layout/hList6"/>
    <dgm:cxn modelId="{BBFFBEF2-8F20-480D-B01E-65EEDE678169}" type="presParOf" srcId="{ADC72F51-DDC5-49CD-AD10-2812A6725D63}" destId="{A08BE36A-35BB-40BC-997C-7FD9C2C239A8}" srcOrd="3" destOrd="0" presId="urn:microsoft.com/office/officeart/2005/8/layout/hList6"/>
    <dgm:cxn modelId="{4EE40E60-ABDC-4A5F-8DF4-4909B830E889}" type="presParOf" srcId="{ADC72F51-DDC5-49CD-AD10-2812A6725D63}" destId="{2B68618C-353E-4A35-9016-C507404ED469}" srcOrd="4" destOrd="0" presId="urn:microsoft.com/office/officeart/2005/8/layout/hList6"/>
    <dgm:cxn modelId="{1313FC76-C1E6-4416-A6FF-195E874FCC85}" type="presParOf" srcId="{ADC72F51-DDC5-49CD-AD10-2812A6725D63}" destId="{6B0F0D1B-D4BC-483D-8FD6-2082E79D7A37}" srcOrd="5" destOrd="0" presId="urn:microsoft.com/office/officeart/2005/8/layout/hList6"/>
    <dgm:cxn modelId="{4F37C9BE-6195-465F-A7F6-82A092F314C5}" type="presParOf" srcId="{ADC72F51-DDC5-49CD-AD10-2812A6725D63}" destId="{5303996C-816A-44BD-B0F0-F9AF532F6AAE}"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043EA8D-BB0B-B74B-8C23-62B0A54E580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0554C00-4D6F-BE49-8302-9C3021062E42}">
      <dgm:prSet phldrT="[Text]" custT="1"/>
      <dgm:spPr>
        <a:xfrm>
          <a:off x="0" y="81395"/>
          <a:ext cx="1714499" cy="1028700"/>
        </a:xfrm>
        <a:prstGeom prst="rect">
          <a:avLst/>
        </a:prstGeo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Physical </a:t>
          </a:r>
          <a:endParaRPr lang="en-US" sz="2000" b="0" dirty="0">
            <a:solidFill>
              <a:sysClr val="window" lastClr="FFFFFF"/>
            </a:solidFill>
            <a:latin typeface="Calibri" panose="020F0502020204030204"/>
            <a:ea typeface="+mn-ea"/>
            <a:cs typeface="+mn-cs"/>
          </a:endParaRPr>
        </a:p>
      </dgm:t>
    </dgm:pt>
    <dgm:pt modelId="{F0DCAA54-2AC8-0340-A2EE-F7C04AA610B6}" type="parTrans" cxnId="{251CA4C4-0CB0-C241-9960-0061CB62A130}">
      <dgm:prSet/>
      <dgm:spPr/>
      <dgm:t>
        <a:bodyPr/>
        <a:lstStyle/>
        <a:p>
          <a:pPr>
            <a:lnSpc>
              <a:spcPct val="114000"/>
            </a:lnSpc>
            <a:spcBef>
              <a:spcPts val="600"/>
            </a:spcBef>
            <a:spcAft>
              <a:spcPts val="600"/>
            </a:spcAft>
          </a:pPr>
          <a:endParaRPr lang="en-US" sz="2000" b="0"/>
        </a:p>
      </dgm:t>
    </dgm:pt>
    <dgm:pt modelId="{BE00E8C9-A6A7-4644-A0A9-23927E76EB6C}" type="sibTrans" cxnId="{251CA4C4-0CB0-C241-9960-0061CB62A130}">
      <dgm:prSet/>
      <dgm:spPr/>
      <dgm:t>
        <a:bodyPr/>
        <a:lstStyle/>
        <a:p>
          <a:pPr>
            <a:lnSpc>
              <a:spcPct val="114000"/>
            </a:lnSpc>
            <a:spcBef>
              <a:spcPts val="600"/>
            </a:spcBef>
            <a:spcAft>
              <a:spcPts val="600"/>
            </a:spcAft>
          </a:pPr>
          <a:endParaRPr lang="en-US" sz="2000" b="0"/>
        </a:p>
      </dgm:t>
    </dgm:pt>
    <dgm:pt modelId="{1F5E82A6-A245-1F49-93FE-6920998E54B2}">
      <dgm:prSet custT="1"/>
      <dgm:spPr>
        <a:xfrm>
          <a:off x="1885950" y="81395"/>
          <a:ext cx="1714499" cy="1028700"/>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Emotional </a:t>
          </a:r>
          <a:endParaRPr lang="en-PH" sz="2000" b="0" dirty="0">
            <a:solidFill>
              <a:sysClr val="window" lastClr="FFFFFF"/>
            </a:solidFill>
            <a:latin typeface="Calibri" panose="020F0502020204030204"/>
            <a:ea typeface="+mn-ea"/>
            <a:cs typeface="+mn-cs"/>
          </a:endParaRPr>
        </a:p>
      </dgm:t>
    </dgm:pt>
    <dgm:pt modelId="{CD180658-0E9A-4B44-8DBF-0E2C9C60C7D4}" type="parTrans" cxnId="{F6F9B26E-4F9B-6146-AE9A-2EDBFCA5EC36}">
      <dgm:prSet/>
      <dgm:spPr/>
      <dgm:t>
        <a:bodyPr/>
        <a:lstStyle/>
        <a:p>
          <a:pPr>
            <a:lnSpc>
              <a:spcPct val="114000"/>
            </a:lnSpc>
            <a:spcBef>
              <a:spcPts val="600"/>
            </a:spcBef>
            <a:spcAft>
              <a:spcPts val="600"/>
            </a:spcAft>
          </a:pPr>
          <a:endParaRPr lang="en-US" sz="2000" b="0"/>
        </a:p>
      </dgm:t>
    </dgm:pt>
    <dgm:pt modelId="{251D36A2-1192-7042-BDF4-B6B5DB7B8C14}" type="sibTrans" cxnId="{F6F9B26E-4F9B-6146-AE9A-2EDBFCA5EC36}">
      <dgm:prSet/>
      <dgm:spPr/>
      <dgm:t>
        <a:bodyPr/>
        <a:lstStyle/>
        <a:p>
          <a:pPr>
            <a:lnSpc>
              <a:spcPct val="114000"/>
            </a:lnSpc>
            <a:spcBef>
              <a:spcPts val="600"/>
            </a:spcBef>
            <a:spcAft>
              <a:spcPts val="600"/>
            </a:spcAft>
          </a:pPr>
          <a:endParaRPr lang="en-US" sz="2000" b="0"/>
        </a:p>
      </dgm:t>
    </dgm:pt>
    <dgm:pt modelId="{A74C342F-FC74-5742-A8B2-45EFE1E99AFA}">
      <dgm:prSet custT="1"/>
      <dgm:spPr>
        <a:xfrm>
          <a:off x="3771900" y="81395"/>
          <a:ext cx="1714499" cy="1028700"/>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Mental.</a:t>
          </a:r>
          <a:endParaRPr lang="en-PH" sz="2000" b="0" dirty="0">
            <a:solidFill>
              <a:sysClr val="window" lastClr="FFFFFF"/>
            </a:solidFill>
            <a:latin typeface="Calibri" panose="020F0502020204030204"/>
            <a:ea typeface="+mn-ea"/>
            <a:cs typeface="+mn-cs"/>
          </a:endParaRPr>
        </a:p>
      </dgm:t>
    </dgm:pt>
    <dgm:pt modelId="{C909B267-D5B4-CA4F-8A58-13E39A264FDC}" type="parTrans" cxnId="{0E9A101B-F295-4E49-8ECC-08131381EA41}">
      <dgm:prSet/>
      <dgm:spPr/>
      <dgm:t>
        <a:bodyPr/>
        <a:lstStyle/>
        <a:p>
          <a:pPr>
            <a:lnSpc>
              <a:spcPct val="114000"/>
            </a:lnSpc>
            <a:spcBef>
              <a:spcPts val="600"/>
            </a:spcBef>
            <a:spcAft>
              <a:spcPts val="600"/>
            </a:spcAft>
          </a:pPr>
          <a:endParaRPr lang="en-US" sz="2000" b="0"/>
        </a:p>
      </dgm:t>
    </dgm:pt>
    <dgm:pt modelId="{79D52AD6-F341-8743-8F58-24683A951A2F}" type="sibTrans" cxnId="{0E9A101B-F295-4E49-8ECC-08131381EA41}">
      <dgm:prSet/>
      <dgm:spPr/>
      <dgm:t>
        <a:bodyPr/>
        <a:lstStyle/>
        <a:p>
          <a:pPr>
            <a:lnSpc>
              <a:spcPct val="114000"/>
            </a:lnSpc>
            <a:spcBef>
              <a:spcPts val="600"/>
            </a:spcBef>
            <a:spcAft>
              <a:spcPts val="600"/>
            </a:spcAft>
          </a:pPr>
          <a:endParaRPr lang="en-US" sz="2000" b="0"/>
        </a:p>
      </dgm:t>
    </dgm:pt>
    <dgm:pt modelId="{87E78032-4976-5B4E-871C-81BA25FD60C3}" type="pres">
      <dgm:prSet presAssocID="{B043EA8D-BB0B-B74B-8C23-62B0A54E580D}" presName="diagram" presStyleCnt="0">
        <dgm:presLayoutVars>
          <dgm:dir/>
          <dgm:resizeHandles val="exact"/>
        </dgm:presLayoutVars>
      </dgm:prSet>
      <dgm:spPr/>
      <dgm:t>
        <a:bodyPr/>
        <a:lstStyle/>
        <a:p>
          <a:endParaRPr lang="en-US"/>
        </a:p>
      </dgm:t>
    </dgm:pt>
    <dgm:pt modelId="{009DC903-A3DC-504A-8820-81D9A25975A3}" type="pres">
      <dgm:prSet presAssocID="{80554C00-4D6F-BE49-8302-9C3021062E42}" presName="node" presStyleLbl="node1" presStyleIdx="0" presStyleCnt="3">
        <dgm:presLayoutVars>
          <dgm:bulletEnabled val="1"/>
        </dgm:presLayoutVars>
      </dgm:prSet>
      <dgm:spPr/>
      <dgm:t>
        <a:bodyPr/>
        <a:lstStyle/>
        <a:p>
          <a:endParaRPr lang="en-US"/>
        </a:p>
      </dgm:t>
    </dgm:pt>
    <dgm:pt modelId="{BEEA3BB1-0518-444A-9074-496B9B12BFD1}" type="pres">
      <dgm:prSet presAssocID="{BE00E8C9-A6A7-4644-A0A9-23927E76EB6C}" presName="sibTrans" presStyleCnt="0"/>
      <dgm:spPr/>
    </dgm:pt>
    <dgm:pt modelId="{C5984DC4-9A4E-B348-A04A-4F93CE210324}" type="pres">
      <dgm:prSet presAssocID="{1F5E82A6-A245-1F49-93FE-6920998E54B2}" presName="node" presStyleLbl="node1" presStyleIdx="1" presStyleCnt="3">
        <dgm:presLayoutVars>
          <dgm:bulletEnabled val="1"/>
        </dgm:presLayoutVars>
      </dgm:prSet>
      <dgm:spPr/>
      <dgm:t>
        <a:bodyPr/>
        <a:lstStyle/>
        <a:p>
          <a:endParaRPr lang="en-US"/>
        </a:p>
      </dgm:t>
    </dgm:pt>
    <dgm:pt modelId="{608DB7AD-BFCA-494B-BBA7-B2B60A1914BC}" type="pres">
      <dgm:prSet presAssocID="{251D36A2-1192-7042-BDF4-B6B5DB7B8C14}" presName="sibTrans" presStyleCnt="0"/>
      <dgm:spPr/>
    </dgm:pt>
    <dgm:pt modelId="{E075647A-370B-4F44-899F-B0D6AD3321CF}" type="pres">
      <dgm:prSet presAssocID="{A74C342F-FC74-5742-A8B2-45EFE1E99AFA}" presName="node" presStyleLbl="node1" presStyleIdx="2" presStyleCnt="3">
        <dgm:presLayoutVars>
          <dgm:bulletEnabled val="1"/>
        </dgm:presLayoutVars>
      </dgm:prSet>
      <dgm:spPr/>
      <dgm:t>
        <a:bodyPr/>
        <a:lstStyle/>
        <a:p>
          <a:endParaRPr lang="en-US"/>
        </a:p>
      </dgm:t>
    </dgm:pt>
  </dgm:ptLst>
  <dgm:cxnLst>
    <dgm:cxn modelId="{251CA4C4-0CB0-C241-9960-0061CB62A130}" srcId="{B043EA8D-BB0B-B74B-8C23-62B0A54E580D}" destId="{80554C00-4D6F-BE49-8302-9C3021062E42}" srcOrd="0" destOrd="0" parTransId="{F0DCAA54-2AC8-0340-A2EE-F7C04AA610B6}" sibTransId="{BE00E8C9-A6A7-4644-A0A9-23927E76EB6C}"/>
    <dgm:cxn modelId="{F6F9B26E-4F9B-6146-AE9A-2EDBFCA5EC36}" srcId="{B043EA8D-BB0B-B74B-8C23-62B0A54E580D}" destId="{1F5E82A6-A245-1F49-93FE-6920998E54B2}" srcOrd="1" destOrd="0" parTransId="{CD180658-0E9A-4B44-8DBF-0E2C9C60C7D4}" sibTransId="{251D36A2-1192-7042-BDF4-B6B5DB7B8C14}"/>
    <dgm:cxn modelId="{0E9A101B-F295-4E49-8ECC-08131381EA41}" srcId="{B043EA8D-BB0B-B74B-8C23-62B0A54E580D}" destId="{A74C342F-FC74-5742-A8B2-45EFE1E99AFA}" srcOrd="2" destOrd="0" parTransId="{C909B267-D5B4-CA4F-8A58-13E39A264FDC}" sibTransId="{79D52AD6-F341-8743-8F58-24683A951A2F}"/>
    <dgm:cxn modelId="{F00657CB-A655-C448-BB42-5482C03E824D}" type="presOf" srcId="{A74C342F-FC74-5742-A8B2-45EFE1E99AFA}" destId="{E075647A-370B-4F44-899F-B0D6AD3321CF}" srcOrd="0" destOrd="0" presId="urn:microsoft.com/office/officeart/2005/8/layout/default"/>
    <dgm:cxn modelId="{88209640-9549-9D4C-B206-2E9D50C4B22B}" type="presOf" srcId="{1F5E82A6-A245-1F49-93FE-6920998E54B2}" destId="{C5984DC4-9A4E-B348-A04A-4F93CE210324}" srcOrd="0" destOrd="0" presId="urn:microsoft.com/office/officeart/2005/8/layout/default"/>
    <dgm:cxn modelId="{9AE08E39-5739-B64D-A93B-7CB6A5C96C04}" type="presOf" srcId="{B043EA8D-BB0B-B74B-8C23-62B0A54E580D}" destId="{87E78032-4976-5B4E-871C-81BA25FD60C3}" srcOrd="0" destOrd="0" presId="urn:microsoft.com/office/officeart/2005/8/layout/default"/>
    <dgm:cxn modelId="{BE132310-2211-BC4A-90FF-F2CC8AB6BCB2}" type="presOf" srcId="{80554C00-4D6F-BE49-8302-9C3021062E42}" destId="{009DC903-A3DC-504A-8820-81D9A25975A3}" srcOrd="0" destOrd="0" presId="urn:microsoft.com/office/officeart/2005/8/layout/default"/>
    <dgm:cxn modelId="{F2230E71-FF5C-074D-AF0D-7E2FEFCDDED3}" type="presParOf" srcId="{87E78032-4976-5B4E-871C-81BA25FD60C3}" destId="{009DC903-A3DC-504A-8820-81D9A25975A3}" srcOrd="0" destOrd="0" presId="urn:microsoft.com/office/officeart/2005/8/layout/default"/>
    <dgm:cxn modelId="{39175EB5-DF5A-C54C-B903-59CF314B8EBE}" type="presParOf" srcId="{87E78032-4976-5B4E-871C-81BA25FD60C3}" destId="{BEEA3BB1-0518-444A-9074-496B9B12BFD1}" srcOrd="1" destOrd="0" presId="urn:microsoft.com/office/officeart/2005/8/layout/default"/>
    <dgm:cxn modelId="{92AC9402-111F-0043-9841-41849605B32D}" type="presParOf" srcId="{87E78032-4976-5B4E-871C-81BA25FD60C3}" destId="{C5984DC4-9A4E-B348-A04A-4F93CE210324}" srcOrd="2" destOrd="0" presId="urn:microsoft.com/office/officeart/2005/8/layout/default"/>
    <dgm:cxn modelId="{699F147C-0C3E-AD41-9773-CFB064E1B114}" type="presParOf" srcId="{87E78032-4976-5B4E-871C-81BA25FD60C3}" destId="{608DB7AD-BFCA-494B-BBA7-B2B60A1914BC}" srcOrd="3" destOrd="0" presId="urn:microsoft.com/office/officeart/2005/8/layout/default"/>
    <dgm:cxn modelId="{5E1005D1-CD22-6C45-A9CC-42E0AAC2D4BA}" type="presParOf" srcId="{87E78032-4976-5B4E-871C-81BA25FD60C3}" destId="{E075647A-370B-4F44-899F-B0D6AD3321CF}"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D94F6E2-AD82-F54D-B229-34AA1F606A8D}">
      <dgm:prSet phldrT="[Text]" custT="1"/>
      <dgm:spPr>
        <a:solidFill>
          <a:srgbClr val="458DCF"/>
        </a:solidFill>
      </dgm:spPr>
      <dgm:t>
        <a:bodyPr/>
        <a:lstStyle/>
        <a:p>
          <a:pPr>
            <a:lnSpc>
              <a:spcPct val="114000"/>
            </a:lnSpc>
            <a:spcBef>
              <a:spcPts val="600"/>
            </a:spcBef>
            <a:spcAft>
              <a:spcPts val="600"/>
            </a:spcAft>
          </a:pPr>
          <a:r>
            <a:rPr lang="en-US" sz="2000" dirty="0"/>
            <a:t>Organisational policies and procedures</a:t>
          </a:r>
        </a:p>
      </dgm:t>
    </dgm:pt>
    <dgm:pt modelId="{38D5146D-6A7A-2D4F-AA64-21A6E8546FD4}" type="parTrans" cxnId="{11D2B6A3-D7EB-134C-BBB4-75B97FDAC3E6}">
      <dgm:prSet/>
      <dgm:spPr/>
      <dgm:t>
        <a:bodyPr/>
        <a:lstStyle/>
        <a:p>
          <a:pPr>
            <a:lnSpc>
              <a:spcPct val="114000"/>
            </a:lnSpc>
            <a:spcBef>
              <a:spcPts val="600"/>
            </a:spcBef>
            <a:spcAft>
              <a:spcPts val="600"/>
            </a:spcAft>
          </a:pPr>
          <a:endParaRPr lang="en-US" sz="2000"/>
        </a:p>
      </dgm:t>
    </dgm:pt>
    <dgm:pt modelId="{312FFE50-9A10-E843-9FA4-412D720665FD}" type="sibTrans" cxnId="{11D2B6A3-D7EB-134C-BBB4-75B97FDAC3E6}">
      <dgm:prSet/>
      <dgm:spPr/>
      <dgm:t>
        <a:bodyPr/>
        <a:lstStyle/>
        <a:p>
          <a:pPr>
            <a:lnSpc>
              <a:spcPct val="114000"/>
            </a:lnSpc>
            <a:spcBef>
              <a:spcPts val="600"/>
            </a:spcBef>
            <a:spcAft>
              <a:spcPts val="600"/>
            </a:spcAft>
          </a:pPr>
          <a:endParaRPr lang="en-US" sz="2000"/>
        </a:p>
      </dgm:t>
    </dgm:pt>
    <dgm:pt modelId="{A206CB91-B3B8-4250-A2B9-D284BC4F3438}">
      <dgm:prSet phldrT="[Text]" custT="1"/>
      <dgm:spPr>
        <a:solidFill>
          <a:srgbClr val="3CBE99"/>
        </a:solidFill>
      </dgm:spPr>
      <dgm:t>
        <a:bodyPr/>
        <a:lstStyle/>
        <a:p>
          <a:pPr>
            <a:lnSpc>
              <a:spcPct val="114000"/>
            </a:lnSpc>
            <a:spcBef>
              <a:spcPts val="600"/>
            </a:spcBef>
            <a:spcAft>
              <a:spcPts val="600"/>
            </a:spcAft>
          </a:pPr>
          <a:r>
            <a:rPr lang="en-US" sz="2000" dirty="0"/>
            <a:t>Instructions and guidance for implementing clients' individualised plans</a:t>
          </a:r>
        </a:p>
      </dgm:t>
    </dgm:pt>
    <dgm:pt modelId="{64C6EA50-7919-4B6D-B68D-8F5682EADE63}" type="parTrans" cxnId="{F17443E3-5D1A-4B27-A660-9A935671B0C4}">
      <dgm:prSet/>
      <dgm:spPr/>
      <dgm:t>
        <a:bodyPr/>
        <a:lstStyle/>
        <a:p>
          <a:pPr>
            <a:lnSpc>
              <a:spcPct val="114000"/>
            </a:lnSpc>
            <a:spcBef>
              <a:spcPts val="600"/>
            </a:spcBef>
            <a:spcAft>
              <a:spcPts val="600"/>
            </a:spcAft>
          </a:pPr>
          <a:endParaRPr lang="en-PH" sz="2000"/>
        </a:p>
      </dgm:t>
    </dgm:pt>
    <dgm:pt modelId="{32A56415-4AC6-486B-88EB-E7C4F465F293}" type="sibTrans" cxnId="{F17443E3-5D1A-4B27-A660-9A935671B0C4}">
      <dgm:prSet/>
      <dgm:spPr/>
      <dgm:t>
        <a:bodyPr/>
        <a:lstStyle/>
        <a:p>
          <a:pPr>
            <a:lnSpc>
              <a:spcPct val="114000"/>
            </a:lnSpc>
            <a:spcBef>
              <a:spcPts val="600"/>
            </a:spcBef>
            <a:spcAft>
              <a:spcPts val="600"/>
            </a:spcAft>
          </a:pPr>
          <a:endParaRPr lang="en-PH" sz="2000"/>
        </a:p>
      </dgm:t>
    </dgm:pt>
    <dgm:pt modelId="{4FBEFADC-51AC-4697-86D2-71111B65B1B7}">
      <dgm:prSet phldrT="[Text]" custT="1"/>
      <dgm:spPr/>
      <dgm:t>
        <a:bodyPr/>
        <a:lstStyle/>
        <a:p>
          <a:pPr>
            <a:lnSpc>
              <a:spcPct val="114000"/>
            </a:lnSpc>
            <a:spcBef>
              <a:spcPts val="600"/>
            </a:spcBef>
            <a:spcAft>
              <a:spcPts val="600"/>
            </a:spcAft>
          </a:pPr>
          <a:r>
            <a:rPr lang="en-US" sz="2000" dirty="0"/>
            <a:t>Health and safety reminders</a:t>
          </a:r>
        </a:p>
      </dgm:t>
    </dgm:pt>
    <dgm:pt modelId="{B9A4736D-FF49-4585-AB52-B074C945C17A}" type="parTrans" cxnId="{48A1D057-F715-4417-96F1-51EE5692DE46}">
      <dgm:prSet/>
      <dgm:spPr/>
      <dgm:t>
        <a:bodyPr/>
        <a:lstStyle/>
        <a:p>
          <a:pPr>
            <a:lnSpc>
              <a:spcPct val="114000"/>
            </a:lnSpc>
            <a:spcBef>
              <a:spcPts val="600"/>
            </a:spcBef>
            <a:spcAft>
              <a:spcPts val="600"/>
            </a:spcAft>
          </a:pPr>
          <a:endParaRPr lang="en-PH" sz="2000"/>
        </a:p>
      </dgm:t>
    </dgm:pt>
    <dgm:pt modelId="{C6EA788B-C492-44A7-BE5C-8F6B70B2B24B}" type="sibTrans" cxnId="{48A1D057-F715-4417-96F1-51EE5692DE46}">
      <dgm:prSet/>
      <dgm:spPr/>
      <dgm:t>
        <a:bodyPr/>
        <a:lstStyle/>
        <a:p>
          <a:pPr>
            <a:lnSpc>
              <a:spcPct val="114000"/>
            </a:lnSpc>
            <a:spcBef>
              <a:spcPts val="600"/>
            </a:spcBef>
            <a:spcAft>
              <a:spcPts val="600"/>
            </a:spcAft>
          </a:pPr>
          <a:endParaRPr lang="en-PH" sz="2000"/>
        </a:p>
      </dgm:t>
    </dgm:pt>
    <dgm:pt modelId="{991489CF-D02D-4800-8A6A-5F63D2975E8F}">
      <dgm:prSet phldrT="[Text]" custT="1"/>
      <dgm:spPr/>
      <dgm:t>
        <a:bodyPr/>
        <a:lstStyle/>
        <a:p>
          <a:pPr>
            <a:lnSpc>
              <a:spcPct val="114000"/>
            </a:lnSpc>
            <a:spcBef>
              <a:spcPts val="600"/>
            </a:spcBef>
            <a:spcAft>
              <a:spcPts val="600"/>
            </a:spcAft>
          </a:pPr>
          <a:r>
            <a:rPr lang="en-US" sz="2000" dirty="0"/>
            <a:t>Service standards</a:t>
          </a:r>
        </a:p>
      </dgm:t>
    </dgm:pt>
    <dgm:pt modelId="{1F8DEB32-BE9A-45EE-8F37-2B93339FEB8F}" type="parTrans" cxnId="{0EEA4BC8-0EB7-40AD-8113-23F81A3726DC}">
      <dgm:prSet/>
      <dgm:spPr/>
      <dgm:t>
        <a:bodyPr/>
        <a:lstStyle/>
        <a:p>
          <a:pPr>
            <a:lnSpc>
              <a:spcPct val="114000"/>
            </a:lnSpc>
            <a:spcBef>
              <a:spcPts val="600"/>
            </a:spcBef>
            <a:spcAft>
              <a:spcPts val="600"/>
            </a:spcAft>
          </a:pPr>
          <a:endParaRPr lang="en-PH" sz="2000"/>
        </a:p>
      </dgm:t>
    </dgm:pt>
    <dgm:pt modelId="{3C111F8D-D8A0-4CF3-9960-16EFA1EA81B4}" type="sibTrans" cxnId="{0EEA4BC8-0EB7-40AD-8113-23F81A3726DC}">
      <dgm:prSet/>
      <dgm:spPr/>
      <dgm:t>
        <a:bodyPr/>
        <a:lstStyle/>
        <a:p>
          <a:pPr>
            <a:lnSpc>
              <a:spcPct val="114000"/>
            </a:lnSpc>
            <a:spcBef>
              <a:spcPts val="600"/>
            </a:spcBef>
            <a:spcAft>
              <a:spcPts val="600"/>
            </a:spcAft>
          </a:pPr>
          <a:endParaRPr lang="en-PH" sz="2000"/>
        </a:p>
      </dgm:t>
    </dgm:pt>
    <dgm:pt modelId="{8E6CDBBF-A15F-4C9E-9F61-FF13FE20F093}" type="pres">
      <dgm:prSet presAssocID="{9E643420-9E9F-41AE-A97F-79C5708D9F6E}" presName="linear" presStyleCnt="0">
        <dgm:presLayoutVars>
          <dgm:animLvl val="lvl"/>
          <dgm:resizeHandles val="exact"/>
        </dgm:presLayoutVars>
      </dgm:prSet>
      <dgm:spPr/>
      <dgm:t>
        <a:bodyPr/>
        <a:lstStyle/>
        <a:p>
          <a:endParaRPr lang="en-US"/>
        </a:p>
      </dgm:t>
    </dgm:pt>
    <dgm:pt modelId="{57A52CD9-AF7C-427B-950A-17C5BDA72E0F}" type="pres">
      <dgm:prSet presAssocID="{3D94F6E2-AD82-F54D-B229-34AA1F606A8D}" presName="parentText" presStyleLbl="node1" presStyleIdx="0" presStyleCnt="4">
        <dgm:presLayoutVars>
          <dgm:chMax val="0"/>
          <dgm:bulletEnabled val="1"/>
        </dgm:presLayoutVars>
      </dgm:prSet>
      <dgm:spPr/>
      <dgm:t>
        <a:bodyPr/>
        <a:lstStyle/>
        <a:p>
          <a:endParaRPr lang="en-US"/>
        </a:p>
      </dgm:t>
    </dgm:pt>
    <dgm:pt modelId="{56BC1E8A-1680-405D-8081-A7FD77C84EBF}" type="pres">
      <dgm:prSet presAssocID="{312FFE50-9A10-E843-9FA4-412D720665FD}" presName="spacer" presStyleCnt="0"/>
      <dgm:spPr/>
    </dgm:pt>
    <dgm:pt modelId="{788D1EC2-7DDD-41E8-AAF3-393391A905A4}" type="pres">
      <dgm:prSet presAssocID="{A206CB91-B3B8-4250-A2B9-D284BC4F3438}" presName="parentText" presStyleLbl="node1" presStyleIdx="1" presStyleCnt="4">
        <dgm:presLayoutVars>
          <dgm:chMax val="0"/>
          <dgm:bulletEnabled val="1"/>
        </dgm:presLayoutVars>
      </dgm:prSet>
      <dgm:spPr/>
      <dgm:t>
        <a:bodyPr/>
        <a:lstStyle/>
        <a:p>
          <a:endParaRPr lang="en-US"/>
        </a:p>
      </dgm:t>
    </dgm:pt>
    <dgm:pt modelId="{9ADC4373-88C8-43A4-A7E5-85EFA70F0549}" type="pres">
      <dgm:prSet presAssocID="{32A56415-4AC6-486B-88EB-E7C4F465F293}" presName="spacer" presStyleCnt="0"/>
      <dgm:spPr/>
    </dgm:pt>
    <dgm:pt modelId="{E4B1430C-8C14-425E-B2D7-F536E4701265}" type="pres">
      <dgm:prSet presAssocID="{4FBEFADC-51AC-4697-86D2-71111B65B1B7}" presName="parentText" presStyleLbl="node1" presStyleIdx="2" presStyleCnt="4">
        <dgm:presLayoutVars>
          <dgm:chMax val="0"/>
          <dgm:bulletEnabled val="1"/>
        </dgm:presLayoutVars>
      </dgm:prSet>
      <dgm:spPr/>
      <dgm:t>
        <a:bodyPr/>
        <a:lstStyle/>
        <a:p>
          <a:endParaRPr lang="en-US"/>
        </a:p>
      </dgm:t>
    </dgm:pt>
    <dgm:pt modelId="{24F62A97-4CE2-47E2-B4C9-B6DD249D5AE5}" type="pres">
      <dgm:prSet presAssocID="{C6EA788B-C492-44A7-BE5C-8F6B70B2B24B}" presName="spacer" presStyleCnt="0"/>
      <dgm:spPr/>
    </dgm:pt>
    <dgm:pt modelId="{68CC6AE0-84A0-43BA-82D1-D8E8EFD3F724}" type="pres">
      <dgm:prSet presAssocID="{991489CF-D02D-4800-8A6A-5F63D2975E8F}" presName="parentText" presStyleLbl="node1" presStyleIdx="3" presStyleCnt="4">
        <dgm:presLayoutVars>
          <dgm:chMax val="0"/>
          <dgm:bulletEnabled val="1"/>
        </dgm:presLayoutVars>
      </dgm:prSet>
      <dgm:spPr/>
      <dgm:t>
        <a:bodyPr/>
        <a:lstStyle/>
        <a:p>
          <a:endParaRPr lang="en-US"/>
        </a:p>
      </dgm:t>
    </dgm:pt>
  </dgm:ptLst>
  <dgm:cxnLst>
    <dgm:cxn modelId="{11D2B6A3-D7EB-134C-BBB4-75B97FDAC3E6}" srcId="{9E643420-9E9F-41AE-A97F-79C5708D9F6E}" destId="{3D94F6E2-AD82-F54D-B229-34AA1F606A8D}" srcOrd="0" destOrd="0" parTransId="{38D5146D-6A7A-2D4F-AA64-21A6E8546FD4}" sibTransId="{312FFE50-9A10-E843-9FA4-412D720665FD}"/>
    <dgm:cxn modelId="{712E7F61-D2D5-4304-A61D-773E0BA4595B}" type="presOf" srcId="{9E643420-9E9F-41AE-A97F-79C5708D9F6E}" destId="{8E6CDBBF-A15F-4C9E-9F61-FF13FE20F093}" srcOrd="0" destOrd="0" presId="urn:microsoft.com/office/officeart/2005/8/layout/vList2"/>
    <dgm:cxn modelId="{AC6AC53F-04AF-4692-9200-A5744FEA19FD}" type="presOf" srcId="{991489CF-D02D-4800-8A6A-5F63D2975E8F}" destId="{68CC6AE0-84A0-43BA-82D1-D8E8EFD3F724}" srcOrd="0" destOrd="0" presId="urn:microsoft.com/office/officeart/2005/8/layout/vList2"/>
    <dgm:cxn modelId="{0EEA4BC8-0EB7-40AD-8113-23F81A3726DC}" srcId="{9E643420-9E9F-41AE-A97F-79C5708D9F6E}" destId="{991489CF-D02D-4800-8A6A-5F63D2975E8F}" srcOrd="3" destOrd="0" parTransId="{1F8DEB32-BE9A-45EE-8F37-2B93339FEB8F}" sibTransId="{3C111F8D-D8A0-4CF3-9960-16EFA1EA81B4}"/>
    <dgm:cxn modelId="{F17443E3-5D1A-4B27-A660-9A935671B0C4}" srcId="{9E643420-9E9F-41AE-A97F-79C5708D9F6E}" destId="{A206CB91-B3B8-4250-A2B9-D284BC4F3438}" srcOrd="1" destOrd="0" parTransId="{64C6EA50-7919-4B6D-B68D-8F5682EADE63}" sibTransId="{32A56415-4AC6-486B-88EB-E7C4F465F293}"/>
    <dgm:cxn modelId="{48A1D057-F715-4417-96F1-51EE5692DE46}" srcId="{9E643420-9E9F-41AE-A97F-79C5708D9F6E}" destId="{4FBEFADC-51AC-4697-86D2-71111B65B1B7}" srcOrd="2" destOrd="0" parTransId="{B9A4736D-FF49-4585-AB52-B074C945C17A}" sibTransId="{C6EA788B-C492-44A7-BE5C-8F6B70B2B24B}"/>
    <dgm:cxn modelId="{8566EB12-4B2A-4083-94C1-9D85E8F15EC4}" type="presOf" srcId="{3D94F6E2-AD82-F54D-B229-34AA1F606A8D}" destId="{57A52CD9-AF7C-427B-950A-17C5BDA72E0F}" srcOrd="0" destOrd="0" presId="urn:microsoft.com/office/officeart/2005/8/layout/vList2"/>
    <dgm:cxn modelId="{3EAA8DE3-D898-4061-8DAA-D9DB23970319}" type="presOf" srcId="{4FBEFADC-51AC-4697-86D2-71111B65B1B7}" destId="{E4B1430C-8C14-425E-B2D7-F536E4701265}" srcOrd="0" destOrd="0" presId="urn:microsoft.com/office/officeart/2005/8/layout/vList2"/>
    <dgm:cxn modelId="{3E25D911-5D78-4E86-A6EC-D43A94C2CB9C}" type="presOf" srcId="{A206CB91-B3B8-4250-A2B9-D284BC4F3438}" destId="{788D1EC2-7DDD-41E8-AAF3-393391A905A4}" srcOrd="0" destOrd="0" presId="urn:microsoft.com/office/officeart/2005/8/layout/vList2"/>
    <dgm:cxn modelId="{44D83798-4A6B-4283-BC7E-24EAA97B63D6}" type="presParOf" srcId="{8E6CDBBF-A15F-4C9E-9F61-FF13FE20F093}" destId="{57A52CD9-AF7C-427B-950A-17C5BDA72E0F}" srcOrd="0" destOrd="0" presId="urn:microsoft.com/office/officeart/2005/8/layout/vList2"/>
    <dgm:cxn modelId="{515D9159-55C3-4B34-BBC0-55281B76C887}" type="presParOf" srcId="{8E6CDBBF-A15F-4C9E-9F61-FF13FE20F093}" destId="{56BC1E8A-1680-405D-8081-A7FD77C84EBF}" srcOrd="1" destOrd="0" presId="urn:microsoft.com/office/officeart/2005/8/layout/vList2"/>
    <dgm:cxn modelId="{1D652AA6-E284-4D54-BE7C-8F166E55EAAB}" type="presParOf" srcId="{8E6CDBBF-A15F-4C9E-9F61-FF13FE20F093}" destId="{788D1EC2-7DDD-41E8-AAF3-393391A905A4}" srcOrd="2" destOrd="0" presId="urn:microsoft.com/office/officeart/2005/8/layout/vList2"/>
    <dgm:cxn modelId="{238C5E25-B5BC-4119-A86D-F5AE220CD2CF}" type="presParOf" srcId="{8E6CDBBF-A15F-4C9E-9F61-FF13FE20F093}" destId="{9ADC4373-88C8-43A4-A7E5-85EFA70F0549}" srcOrd="3" destOrd="0" presId="urn:microsoft.com/office/officeart/2005/8/layout/vList2"/>
    <dgm:cxn modelId="{952DE070-079A-4A5D-BA57-DC0219A3BEBB}" type="presParOf" srcId="{8E6CDBBF-A15F-4C9E-9F61-FF13FE20F093}" destId="{E4B1430C-8C14-425E-B2D7-F536E4701265}" srcOrd="4" destOrd="0" presId="urn:microsoft.com/office/officeart/2005/8/layout/vList2"/>
    <dgm:cxn modelId="{D63A7AB8-8109-4CF2-8004-F3BC3B48F326}" type="presParOf" srcId="{8E6CDBBF-A15F-4C9E-9F61-FF13FE20F093}" destId="{24F62A97-4CE2-47E2-B4C9-B6DD249D5AE5}" srcOrd="5" destOrd="0" presId="urn:microsoft.com/office/officeart/2005/8/layout/vList2"/>
    <dgm:cxn modelId="{EAF20857-64BE-4420-BE1D-5A46DC45FBF6}" type="presParOf" srcId="{8E6CDBBF-A15F-4C9E-9F61-FF13FE20F093}" destId="{68CC6AE0-84A0-43BA-82D1-D8E8EFD3F72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9C0B63-2C74-2B4A-AB73-47E1BDFD75F2}"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1C685CA-2722-D643-9FEA-D4E168DF0D97}">
      <dgm:prSet phldrT="[Text]" custT="1"/>
      <dgm:spPr>
        <a:solidFill>
          <a:srgbClr val="458DCF"/>
        </a:solidFill>
      </dgm:spPr>
      <dgm:t>
        <a:bodyPr/>
        <a:lstStyle/>
        <a:p>
          <a:pPr>
            <a:lnSpc>
              <a:spcPct val="114000"/>
            </a:lnSpc>
            <a:spcBef>
              <a:spcPts val="600"/>
            </a:spcBef>
            <a:spcAft>
              <a:spcPts val="600"/>
            </a:spcAft>
          </a:pPr>
          <a:r>
            <a:rPr lang="en-GB" sz="2000" dirty="0"/>
            <a:t>Needs</a:t>
          </a:r>
          <a:endParaRPr lang="en-US" sz="2000" dirty="0"/>
        </a:p>
      </dgm:t>
    </dgm:pt>
    <dgm:pt modelId="{4980E01B-5BC9-9341-9B82-77DAA6E5F503}" type="parTrans" cxnId="{3FC1E27A-324F-C742-BD20-565B8853604A}">
      <dgm:prSet/>
      <dgm:spPr/>
      <dgm:t>
        <a:bodyPr/>
        <a:lstStyle/>
        <a:p>
          <a:pPr>
            <a:lnSpc>
              <a:spcPct val="114000"/>
            </a:lnSpc>
            <a:spcBef>
              <a:spcPts val="600"/>
            </a:spcBef>
            <a:spcAft>
              <a:spcPts val="600"/>
            </a:spcAft>
          </a:pPr>
          <a:endParaRPr lang="en-US"/>
        </a:p>
      </dgm:t>
    </dgm:pt>
    <dgm:pt modelId="{62460F3C-FD71-7244-AD78-2F01BED36223}" type="sibTrans" cxnId="{3FC1E27A-324F-C742-BD20-565B8853604A}">
      <dgm:prSet/>
      <dgm:spPr/>
      <dgm:t>
        <a:bodyPr/>
        <a:lstStyle/>
        <a:p>
          <a:pPr>
            <a:lnSpc>
              <a:spcPct val="114000"/>
            </a:lnSpc>
            <a:spcBef>
              <a:spcPts val="600"/>
            </a:spcBef>
            <a:spcAft>
              <a:spcPts val="600"/>
            </a:spcAft>
          </a:pPr>
          <a:endParaRPr lang="en-US"/>
        </a:p>
      </dgm:t>
    </dgm:pt>
    <dgm:pt modelId="{78AE9277-32C1-B64D-B2BB-6200E84A4058}">
      <dgm:prSet custT="1"/>
      <dgm:spPr/>
      <dgm:t>
        <a:bodyPr/>
        <a:lstStyle/>
        <a:p>
          <a:pPr>
            <a:lnSpc>
              <a:spcPct val="114000"/>
            </a:lnSpc>
            <a:spcBef>
              <a:spcPts val="600"/>
            </a:spcBef>
            <a:spcAft>
              <a:spcPts val="600"/>
            </a:spcAft>
          </a:pPr>
          <a:r>
            <a:rPr lang="en-GB" sz="2000" dirty="0"/>
            <a:t>Goals</a:t>
          </a:r>
          <a:endParaRPr lang="en-PH" sz="2000" dirty="0"/>
        </a:p>
      </dgm:t>
    </dgm:pt>
    <dgm:pt modelId="{2BC1A98A-BFC6-414E-85DA-D6D141FFD58F}" type="parTrans" cxnId="{1B3CFF82-5ABD-A44B-A44A-87ED19B614F0}">
      <dgm:prSet/>
      <dgm:spPr/>
      <dgm:t>
        <a:bodyPr/>
        <a:lstStyle/>
        <a:p>
          <a:pPr>
            <a:lnSpc>
              <a:spcPct val="114000"/>
            </a:lnSpc>
            <a:spcBef>
              <a:spcPts val="600"/>
            </a:spcBef>
            <a:spcAft>
              <a:spcPts val="600"/>
            </a:spcAft>
          </a:pPr>
          <a:endParaRPr lang="en-US"/>
        </a:p>
      </dgm:t>
    </dgm:pt>
    <dgm:pt modelId="{E72D7305-E5F0-8841-A588-B8767FC05FC6}" type="sibTrans" cxnId="{1B3CFF82-5ABD-A44B-A44A-87ED19B614F0}">
      <dgm:prSet/>
      <dgm:spPr/>
      <dgm:t>
        <a:bodyPr/>
        <a:lstStyle/>
        <a:p>
          <a:pPr>
            <a:lnSpc>
              <a:spcPct val="114000"/>
            </a:lnSpc>
            <a:spcBef>
              <a:spcPts val="600"/>
            </a:spcBef>
            <a:spcAft>
              <a:spcPts val="600"/>
            </a:spcAft>
          </a:pPr>
          <a:endParaRPr lang="en-US"/>
        </a:p>
      </dgm:t>
    </dgm:pt>
    <dgm:pt modelId="{8288AB8F-91CE-9C44-B712-EAD4641BD325}">
      <dgm:prSet custT="1"/>
      <dgm:spPr/>
      <dgm:t>
        <a:bodyPr/>
        <a:lstStyle/>
        <a:p>
          <a:pPr>
            <a:lnSpc>
              <a:spcPct val="114000"/>
            </a:lnSpc>
            <a:spcBef>
              <a:spcPts val="600"/>
            </a:spcBef>
            <a:spcAft>
              <a:spcPts val="600"/>
            </a:spcAft>
          </a:pPr>
          <a:r>
            <a:rPr lang="en-GB" sz="2000" dirty="0"/>
            <a:t>Preferences </a:t>
          </a:r>
          <a:endParaRPr lang="en-PH" sz="2000" dirty="0"/>
        </a:p>
      </dgm:t>
    </dgm:pt>
    <dgm:pt modelId="{C29D97EF-BD9F-5B47-93B8-A6CED8B97CCF}" type="parTrans" cxnId="{050C20FF-BAFC-1445-B705-7204AB74E79D}">
      <dgm:prSet/>
      <dgm:spPr/>
      <dgm:t>
        <a:bodyPr/>
        <a:lstStyle/>
        <a:p>
          <a:pPr>
            <a:lnSpc>
              <a:spcPct val="114000"/>
            </a:lnSpc>
            <a:spcBef>
              <a:spcPts val="600"/>
            </a:spcBef>
            <a:spcAft>
              <a:spcPts val="600"/>
            </a:spcAft>
          </a:pPr>
          <a:endParaRPr lang="en-US"/>
        </a:p>
      </dgm:t>
    </dgm:pt>
    <dgm:pt modelId="{45E8E465-B1D1-6444-B4B3-196B52DFBEA1}" type="sibTrans" cxnId="{050C20FF-BAFC-1445-B705-7204AB74E79D}">
      <dgm:prSet/>
      <dgm:spPr/>
      <dgm:t>
        <a:bodyPr/>
        <a:lstStyle/>
        <a:p>
          <a:pPr>
            <a:lnSpc>
              <a:spcPct val="114000"/>
            </a:lnSpc>
            <a:spcBef>
              <a:spcPts val="600"/>
            </a:spcBef>
            <a:spcAft>
              <a:spcPts val="600"/>
            </a:spcAft>
          </a:pPr>
          <a:endParaRPr lang="en-US"/>
        </a:p>
      </dgm:t>
    </dgm:pt>
    <dgm:pt modelId="{FA6767A2-ED14-9A42-9E42-067F04414CCF}" type="pres">
      <dgm:prSet presAssocID="{989C0B63-2C74-2B4A-AB73-47E1BDFD75F2}" presName="diagram" presStyleCnt="0">
        <dgm:presLayoutVars>
          <dgm:dir/>
          <dgm:resizeHandles val="exact"/>
        </dgm:presLayoutVars>
      </dgm:prSet>
      <dgm:spPr/>
      <dgm:t>
        <a:bodyPr/>
        <a:lstStyle/>
        <a:p>
          <a:endParaRPr lang="en-US"/>
        </a:p>
      </dgm:t>
    </dgm:pt>
    <dgm:pt modelId="{6788D378-A37F-9D47-B5EC-D705E93D7FD8}" type="pres">
      <dgm:prSet presAssocID="{81C685CA-2722-D643-9FEA-D4E168DF0D97}" presName="node" presStyleLbl="node1" presStyleIdx="0" presStyleCnt="3" custScaleX="161953" custLinFactNeighborX="-2058">
        <dgm:presLayoutVars>
          <dgm:bulletEnabled val="1"/>
        </dgm:presLayoutVars>
      </dgm:prSet>
      <dgm:spPr/>
      <dgm:t>
        <a:bodyPr/>
        <a:lstStyle/>
        <a:p>
          <a:endParaRPr lang="en-US"/>
        </a:p>
      </dgm:t>
    </dgm:pt>
    <dgm:pt modelId="{8BE505BF-BD62-7745-9E16-7CE8A1A94734}" type="pres">
      <dgm:prSet presAssocID="{62460F3C-FD71-7244-AD78-2F01BED36223}" presName="sibTrans" presStyleCnt="0"/>
      <dgm:spPr/>
    </dgm:pt>
    <dgm:pt modelId="{ED7067AA-E33F-4A43-A3A7-4F55F4DF9566}" type="pres">
      <dgm:prSet presAssocID="{78AE9277-32C1-B64D-B2BB-6200E84A4058}" presName="node" presStyleLbl="node1" presStyleIdx="1" presStyleCnt="3" custScaleX="161953">
        <dgm:presLayoutVars>
          <dgm:bulletEnabled val="1"/>
        </dgm:presLayoutVars>
      </dgm:prSet>
      <dgm:spPr/>
      <dgm:t>
        <a:bodyPr/>
        <a:lstStyle/>
        <a:p>
          <a:endParaRPr lang="en-US"/>
        </a:p>
      </dgm:t>
    </dgm:pt>
    <dgm:pt modelId="{4B86F524-9C46-1B44-B3C8-4261F68ACD55}" type="pres">
      <dgm:prSet presAssocID="{E72D7305-E5F0-8841-A588-B8767FC05FC6}" presName="sibTrans" presStyleCnt="0"/>
      <dgm:spPr/>
    </dgm:pt>
    <dgm:pt modelId="{A83D1CBC-ED93-634B-9916-B8DEC19577F1}" type="pres">
      <dgm:prSet presAssocID="{8288AB8F-91CE-9C44-B712-EAD4641BD325}" presName="node" presStyleLbl="node1" presStyleIdx="2" presStyleCnt="3" custScaleX="161953">
        <dgm:presLayoutVars>
          <dgm:bulletEnabled val="1"/>
        </dgm:presLayoutVars>
      </dgm:prSet>
      <dgm:spPr/>
      <dgm:t>
        <a:bodyPr/>
        <a:lstStyle/>
        <a:p>
          <a:endParaRPr lang="en-US"/>
        </a:p>
      </dgm:t>
    </dgm:pt>
  </dgm:ptLst>
  <dgm:cxnLst>
    <dgm:cxn modelId="{3FC1E27A-324F-C742-BD20-565B8853604A}" srcId="{989C0B63-2C74-2B4A-AB73-47E1BDFD75F2}" destId="{81C685CA-2722-D643-9FEA-D4E168DF0D97}" srcOrd="0" destOrd="0" parTransId="{4980E01B-5BC9-9341-9B82-77DAA6E5F503}" sibTransId="{62460F3C-FD71-7244-AD78-2F01BED36223}"/>
    <dgm:cxn modelId="{050C20FF-BAFC-1445-B705-7204AB74E79D}" srcId="{989C0B63-2C74-2B4A-AB73-47E1BDFD75F2}" destId="{8288AB8F-91CE-9C44-B712-EAD4641BD325}" srcOrd="2" destOrd="0" parTransId="{C29D97EF-BD9F-5B47-93B8-A6CED8B97CCF}" sibTransId="{45E8E465-B1D1-6444-B4B3-196B52DFBEA1}"/>
    <dgm:cxn modelId="{7623495C-3BA3-C544-98A9-6809CEAF8357}" type="presOf" srcId="{81C685CA-2722-D643-9FEA-D4E168DF0D97}" destId="{6788D378-A37F-9D47-B5EC-D705E93D7FD8}" srcOrd="0" destOrd="0" presId="urn:microsoft.com/office/officeart/2005/8/layout/default"/>
    <dgm:cxn modelId="{4A249F16-45A4-0F46-9262-89DC7C79114B}" type="presOf" srcId="{8288AB8F-91CE-9C44-B712-EAD4641BD325}" destId="{A83D1CBC-ED93-634B-9916-B8DEC19577F1}" srcOrd="0" destOrd="0" presId="urn:microsoft.com/office/officeart/2005/8/layout/default"/>
    <dgm:cxn modelId="{50CF30D0-1487-F24B-8E11-B3CAF286C7AB}" type="presOf" srcId="{78AE9277-32C1-B64D-B2BB-6200E84A4058}" destId="{ED7067AA-E33F-4A43-A3A7-4F55F4DF9566}" srcOrd="0" destOrd="0" presId="urn:microsoft.com/office/officeart/2005/8/layout/default"/>
    <dgm:cxn modelId="{B2E9B02C-1197-8346-B5C9-48AE8218BA0B}" type="presOf" srcId="{989C0B63-2C74-2B4A-AB73-47E1BDFD75F2}" destId="{FA6767A2-ED14-9A42-9E42-067F04414CCF}" srcOrd="0" destOrd="0" presId="urn:microsoft.com/office/officeart/2005/8/layout/default"/>
    <dgm:cxn modelId="{1B3CFF82-5ABD-A44B-A44A-87ED19B614F0}" srcId="{989C0B63-2C74-2B4A-AB73-47E1BDFD75F2}" destId="{78AE9277-32C1-B64D-B2BB-6200E84A4058}" srcOrd="1" destOrd="0" parTransId="{2BC1A98A-BFC6-414E-85DA-D6D141FFD58F}" sibTransId="{E72D7305-E5F0-8841-A588-B8767FC05FC6}"/>
    <dgm:cxn modelId="{8FED0CFF-0EC6-C048-A2BB-9588EE2DFE0C}" type="presParOf" srcId="{FA6767A2-ED14-9A42-9E42-067F04414CCF}" destId="{6788D378-A37F-9D47-B5EC-D705E93D7FD8}" srcOrd="0" destOrd="0" presId="urn:microsoft.com/office/officeart/2005/8/layout/default"/>
    <dgm:cxn modelId="{F4708898-F8B2-BF42-AE04-6D799A0E8D7B}" type="presParOf" srcId="{FA6767A2-ED14-9A42-9E42-067F04414CCF}" destId="{8BE505BF-BD62-7745-9E16-7CE8A1A94734}" srcOrd="1" destOrd="0" presId="urn:microsoft.com/office/officeart/2005/8/layout/default"/>
    <dgm:cxn modelId="{AA69D9DE-0D6D-D448-AF6B-CF90C005C0D1}" type="presParOf" srcId="{FA6767A2-ED14-9A42-9E42-067F04414CCF}" destId="{ED7067AA-E33F-4A43-A3A7-4F55F4DF9566}" srcOrd="2" destOrd="0" presId="urn:microsoft.com/office/officeart/2005/8/layout/default"/>
    <dgm:cxn modelId="{77C8E766-BA0F-184C-9EB1-2100788E15EE}" type="presParOf" srcId="{FA6767A2-ED14-9A42-9E42-067F04414CCF}" destId="{4B86F524-9C46-1B44-B3C8-4261F68ACD55}" srcOrd="3" destOrd="0" presId="urn:microsoft.com/office/officeart/2005/8/layout/default"/>
    <dgm:cxn modelId="{BEF008AD-FA6D-9848-B86D-26B8C9D1BAC2}" type="presParOf" srcId="{FA6767A2-ED14-9A42-9E42-067F04414CCF}" destId="{A83D1CBC-ED93-634B-9916-B8DEC19577F1}"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E643420-9E9F-41AE-A97F-79C5708D9F6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E4DF8EA-0A71-4D59-945D-A0C099EADA92}">
      <dgm:prSet phldrT="[Text]" custT="1"/>
      <dgm:spPr>
        <a:solidFill>
          <a:srgbClr val="458DCF"/>
        </a:solidFill>
      </dgm:spPr>
      <dgm:t>
        <a:bodyPr/>
        <a:lstStyle/>
        <a:p>
          <a:pPr>
            <a:lnSpc>
              <a:spcPct val="114000"/>
            </a:lnSpc>
            <a:spcBef>
              <a:spcPts val="600"/>
            </a:spcBef>
            <a:spcAft>
              <a:spcPts val="600"/>
            </a:spcAft>
          </a:pPr>
          <a:r>
            <a:rPr lang="en-AU" sz="2000" dirty="0"/>
            <a:t>Changes to the person’s health and well-being</a:t>
          </a:r>
          <a:endParaRPr lang="en-US" sz="2000" dirty="0"/>
        </a:p>
      </dgm:t>
    </dgm:pt>
    <dgm:pt modelId="{759A82A0-36F7-43EC-BB15-7323BB2C0182}" type="parTrans" cxnId="{72179A1D-DE35-4A62-B3A6-B0FF30028DF9}">
      <dgm:prSet/>
      <dgm:spPr/>
      <dgm:t>
        <a:bodyPr/>
        <a:lstStyle/>
        <a:p>
          <a:pPr>
            <a:lnSpc>
              <a:spcPct val="114000"/>
            </a:lnSpc>
            <a:spcBef>
              <a:spcPts val="600"/>
            </a:spcBef>
            <a:spcAft>
              <a:spcPts val="600"/>
            </a:spcAft>
          </a:pPr>
          <a:endParaRPr lang="en-US" sz="2000"/>
        </a:p>
      </dgm:t>
    </dgm:pt>
    <dgm:pt modelId="{DF6EC282-2BDB-4267-8729-8E4DC3CBDF09}" type="sibTrans" cxnId="{72179A1D-DE35-4A62-B3A6-B0FF30028DF9}">
      <dgm:prSet/>
      <dgm:spPr/>
      <dgm:t>
        <a:bodyPr/>
        <a:lstStyle/>
        <a:p>
          <a:pPr>
            <a:lnSpc>
              <a:spcPct val="114000"/>
            </a:lnSpc>
            <a:spcBef>
              <a:spcPts val="600"/>
            </a:spcBef>
            <a:spcAft>
              <a:spcPts val="600"/>
            </a:spcAft>
          </a:pPr>
          <a:endParaRPr lang="en-US" sz="2000"/>
        </a:p>
      </dgm:t>
    </dgm:pt>
    <dgm:pt modelId="{B5CF8B45-14D0-4C93-88D7-83AE73FE9EC8}">
      <dgm:prSet custT="1"/>
      <dgm:spPr>
        <a:solidFill>
          <a:srgbClr val="42BDCA"/>
        </a:solidFill>
      </dgm:spPr>
      <dgm:t>
        <a:bodyPr/>
        <a:lstStyle/>
        <a:p>
          <a:pPr>
            <a:lnSpc>
              <a:spcPct val="114000"/>
            </a:lnSpc>
            <a:spcBef>
              <a:spcPts val="600"/>
            </a:spcBef>
            <a:spcAft>
              <a:spcPts val="600"/>
            </a:spcAft>
            <a:buFont typeface="+mj-lt"/>
            <a:buAutoNum type="alphaLcPeriod"/>
          </a:pPr>
          <a:r>
            <a:rPr lang="en-AU" sz="2000" dirty="0"/>
            <a:t>Incidents or near misses</a:t>
          </a:r>
          <a:endParaRPr lang="en-US" sz="2000" dirty="0"/>
        </a:p>
      </dgm:t>
    </dgm:pt>
    <dgm:pt modelId="{56EA2CCB-A5E3-4E07-9C82-3A8BBA3D0ECD}" type="parTrans" cxnId="{57A49A93-CA62-4057-ACBF-AEA2D0EFF9F8}">
      <dgm:prSet/>
      <dgm:spPr/>
      <dgm:t>
        <a:bodyPr/>
        <a:lstStyle/>
        <a:p>
          <a:pPr>
            <a:lnSpc>
              <a:spcPct val="114000"/>
            </a:lnSpc>
            <a:spcBef>
              <a:spcPts val="600"/>
            </a:spcBef>
            <a:spcAft>
              <a:spcPts val="600"/>
            </a:spcAft>
          </a:pPr>
          <a:endParaRPr lang="en-AU" sz="2000"/>
        </a:p>
      </dgm:t>
    </dgm:pt>
    <dgm:pt modelId="{DD496A1E-7161-45F5-B749-FDE3EBE03EAF}" type="sibTrans" cxnId="{57A49A93-CA62-4057-ACBF-AEA2D0EFF9F8}">
      <dgm:prSet/>
      <dgm:spPr/>
      <dgm:t>
        <a:bodyPr/>
        <a:lstStyle/>
        <a:p>
          <a:pPr>
            <a:lnSpc>
              <a:spcPct val="114000"/>
            </a:lnSpc>
            <a:spcBef>
              <a:spcPts val="600"/>
            </a:spcBef>
            <a:spcAft>
              <a:spcPts val="600"/>
            </a:spcAft>
          </a:pPr>
          <a:endParaRPr lang="en-AU" sz="2000"/>
        </a:p>
      </dgm:t>
    </dgm:pt>
    <dgm:pt modelId="{CEA198AC-B90B-40AB-A130-E127E05BCF0D}">
      <dgm:prSet custT="1"/>
      <dgm:spPr>
        <a:solidFill>
          <a:srgbClr val="3CBE99"/>
        </a:solidFill>
      </dgm:spPr>
      <dgm:t>
        <a:bodyPr/>
        <a:lstStyle/>
        <a:p>
          <a:pPr>
            <a:lnSpc>
              <a:spcPct val="114000"/>
            </a:lnSpc>
            <a:spcBef>
              <a:spcPts val="600"/>
            </a:spcBef>
            <a:spcAft>
              <a:spcPts val="600"/>
            </a:spcAft>
            <a:buFont typeface="+mj-lt"/>
            <a:buAutoNum type="alphaLcPeriod"/>
          </a:pPr>
          <a:r>
            <a:rPr lang="en-AU" sz="2000" dirty="0"/>
            <a:t>Issues and other concerns not covered in the individualised support</a:t>
          </a:r>
          <a:endParaRPr lang="en-US" sz="2000" dirty="0"/>
        </a:p>
      </dgm:t>
    </dgm:pt>
    <dgm:pt modelId="{F0F8950A-DABE-4475-B182-D2D90B210531}" type="parTrans" cxnId="{0EE02FB7-DB97-4B89-8438-CA3F950D7040}">
      <dgm:prSet/>
      <dgm:spPr/>
      <dgm:t>
        <a:bodyPr/>
        <a:lstStyle/>
        <a:p>
          <a:pPr>
            <a:lnSpc>
              <a:spcPct val="114000"/>
            </a:lnSpc>
            <a:spcBef>
              <a:spcPts val="600"/>
            </a:spcBef>
            <a:spcAft>
              <a:spcPts val="600"/>
            </a:spcAft>
          </a:pPr>
          <a:endParaRPr lang="en-AU" sz="2000"/>
        </a:p>
      </dgm:t>
    </dgm:pt>
    <dgm:pt modelId="{0AE2CD5B-00DA-4566-94D9-65218B2A162B}" type="sibTrans" cxnId="{0EE02FB7-DB97-4B89-8438-CA3F950D7040}">
      <dgm:prSet/>
      <dgm:spPr/>
      <dgm:t>
        <a:bodyPr/>
        <a:lstStyle/>
        <a:p>
          <a:pPr>
            <a:lnSpc>
              <a:spcPct val="114000"/>
            </a:lnSpc>
            <a:spcBef>
              <a:spcPts val="600"/>
            </a:spcBef>
            <a:spcAft>
              <a:spcPts val="600"/>
            </a:spcAft>
          </a:pPr>
          <a:endParaRPr lang="en-AU" sz="2000"/>
        </a:p>
      </dgm:t>
    </dgm:pt>
    <dgm:pt modelId="{1C51741F-AA3A-46D0-B457-D8E55D337C95}">
      <dgm:prSet custT="1"/>
      <dgm:spPr/>
      <dgm:t>
        <a:bodyPr/>
        <a:lstStyle/>
        <a:p>
          <a:pPr>
            <a:lnSpc>
              <a:spcPct val="114000"/>
            </a:lnSpc>
            <a:spcBef>
              <a:spcPts val="600"/>
            </a:spcBef>
            <a:spcAft>
              <a:spcPts val="600"/>
            </a:spcAft>
            <a:buFont typeface="+mj-lt"/>
            <a:buAutoNum type="alphaLcPeriod"/>
          </a:pPr>
          <a:r>
            <a:rPr lang="en-AU" sz="2000" dirty="0"/>
            <a:t>Feedback from the person being supported on support activities</a:t>
          </a:r>
          <a:endParaRPr lang="en-US" sz="2000" dirty="0"/>
        </a:p>
      </dgm:t>
    </dgm:pt>
    <dgm:pt modelId="{4CCC04FF-7956-49AA-9D0E-F3984D01256C}" type="parTrans" cxnId="{9A3DEB30-DB91-40A3-A5D8-4A41E80F7317}">
      <dgm:prSet/>
      <dgm:spPr/>
      <dgm:t>
        <a:bodyPr/>
        <a:lstStyle/>
        <a:p>
          <a:pPr>
            <a:lnSpc>
              <a:spcPct val="114000"/>
            </a:lnSpc>
            <a:spcBef>
              <a:spcPts val="600"/>
            </a:spcBef>
            <a:spcAft>
              <a:spcPts val="600"/>
            </a:spcAft>
          </a:pPr>
          <a:endParaRPr lang="en-AU" sz="2000"/>
        </a:p>
      </dgm:t>
    </dgm:pt>
    <dgm:pt modelId="{C98AA13C-FA0C-422C-ABE1-8B9BDF626698}" type="sibTrans" cxnId="{9A3DEB30-DB91-40A3-A5D8-4A41E80F7317}">
      <dgm:prSet/>
      <dgm:spPr/>
      <dgm:t>
        <a:bodyPr/>
        <a:lstStyle/>
        <a:p>
          <a:pPr>
            <a:lnSpc>
              <a:spcPct val="114000"/>
            </a:lnSpc>
            <a:spcBef>
              <a:spcPts val="600"/>
            </a:spcBef>
            <a:spcAft>
              <a:spcPts val="600"/>
            </a:spcAft>
          </a:pPr>
          <a:endParaRPr lang="en-AU" sz="2000"/>
        </a:p>
      </dgm:t>
    </dgm:pt>
    <dgm:pt modelId="{71C39625-F0CD-433C-A456-DE6A90E41DCA}">
      <dgm:prSet custT="1"/>
      <dgm:spPr/>
      <dgm:t>
        <a:bodyPr/>
        <a:lstStyle/>
        <a:p>
          <a:pPr>
            <a:lnSpc>
              <a:spcPct val="114000"/>
            </a:lnSpc>
            <a:spcBef>
              <a:spcPts val="600"/>
            </a:spcBef>
            <a:spcAft>
              <a:spcPts val="600"/>
            </a:spcAft>
          </a:pPr>
          <a:r>
            <a:rPr lang="en-AU" sz="2000" dirty="0"/>
            <a:t>Signs or indicators of abuse or neglect</a:t>
          </a:r>
          <a:endParaRPr lang="en-PH" sz="2000" dirty="0"/>
        </a:p>
      </dgm:t>
    </dgm:pt>
    <dgm:pt modelId="{EAE4BE7D-2753-435B-99AC-04B16B2E744E}" type="parTrans" cxnId="{8982D3CA-73D7-4CDA-9108-2F8E85E63730}">
      <dgm:prSet/>
      <dgm:spPr/>
      <dgm:t>
        <a:bodyPr/>
        <a:lstStyle/>
        <a:p>
          <a:pPr>
            <a:lnSpc>
              <a:spcPct val="114000"/>
            </a:lnSpc>
            <a:spcBef>
              <a:spcPts val="600"/>
            </a:spcBef>
            <a:spcAft>
              <a:spcPts val="600"/>
            </a:spcAft>
          </a:pPr>
          <a:endParaRPr lang="en-AU" sz="2000"/>
        </a:p>
      </dgm:t>
    </dgm:pt>
    <dgm:pt modelId="{DE99FA1F-36EC-47A0-9549-2FB3DD9AB8D1}" type="sibTrans" cxnId="{8982D3CA-73D7-4CDA-9108-2F8E85E63730}">
      <dgm:prSet/>
      <dgm:spPr/>
      <dgm:t>
        <a:bodyPr/>
        <a:lstStyle/>
        <a:p>
          <a:pPr>
            <a:lnSpc>
              <a:spcPct val="114000"/>
            </a:lnSpc>
            <a:spcBef>
              <a:spcPts val="600"/>
            </a:spcBef>
            <a:spcAft>
              <a:spcPts val="600"/>
            </a:spcAft>
          </a:pPr>
          <a:endParaRPr lang="en-AU" sz="2000"/>
        </a:p>
      </dgm:t>
    </dgm:pt>
    <dgm:pt modelId="{5EEAC4FF-D64E-4765-8ACA-D78F438807A2}" type="pres">
      <dgm:prSet presAssocID="{9E643420-9E9F-41AE-A97F-79C5708D9F6E}" presName="linear" presStyleCnt="0">
        <dgm:presLayoutVars>
          <dgm:dir/>
          <dgm:animLvl val="lvl"/>
          <dgm:resizeHandles val="exact"/>
        </dgm:presLayoutVars>
      </dgm:prSet>
      <dgm:spPr/>
      <dgm:t>
        <a:bodyPr/>
        <a:lstStyle/>
        <a:p>
          <a:endParaRPr lang="en-US"/>
        </a:p>
      </dgm:t>
    </dgm:pt>
    <dgm:pt modelId="{6FA13DB8-21F7-49D0-A3E0-574D73589122}" type="pres">
      <dgm:prSet presAssocID="{6E4DF8EA-0A71-4D59-945D-A0C099EADA92}" presName="parentLin" presStyleCnt="0"/>
      <dgm:spPr/>
    </dgm:pt>
    <dgm:pt modelId="{169E79C9-B936-4B41-A6AA-BDF00FBAA010}" type="pres">
      <dgm:prSet presAssocID="{6E4DF8EA-0A71-4D59-945D-A0C099EADA92}" presName="parentLeftMargin" presStyleLbl="node1" presStyleIdx="0" presStyleCnt="5"/>
      <dgm:spPr/>
      <dgm:t>
        <a:bodyPr/>
        <a:lstStyle/>
        <a:p>
          <a:endParaRPr lang="en-US"/>
        </a:p>
      </dgm:t>
    </dgm:pt>
    <dgm:pt modelId="{68C6E229-2904-4783-96C5-F127B925951F}" type="pres">
      <dgm:prSet presAssocID="{6E4DF8EA-0A71-4D59-945D-A0C099EADA92}" presName="parentText" presStyleLbl="node1" presStyleIdx="0" presStyleCnt="5" custScaleX="128522">
        <dgm:presLayoutVars>
          <dgm:chMax val="0"/>
          <dgm:bulletEnabled val="1"/>
        </dgm:presLayoutVars>
      </dgm:prSet>
      <dgm:spPr/>
      <dgm:t>
        <a:bodyPr/>
        <a:lstStyle/>
        <a:p>
          <a:endParaRPr lang="en-US"/>
        </a:p>
      </dgm:t>
    </dgm:pt>
    <dgm:pt modelId="{DF0081D2-E4FB-4373-B623-8E4EEF54265E}" type="pres">
      <dgm:prSet presAssocID="{6E4DF8EA-0A71-4D59-945D-A0C099EADA92}" presName="negativeSpace" presStyleCnt="0"/>
      <dgm:spPr/>
    </dgm:pt>
    <dgm:pt modelId="{327BB6F5-1E84-447D-8DE6-4019D04B1D37}" type="pres">
      <dgm:prSet presAssocID="{6E4DF8EA-0A71-4D59-945D-A0C099EADA92}" presName="childText" presStyleLbl="conFgAcc1" presStyleIdx="0" presStyleCnt="5">
        <dgm:presLayoutVars>
          <dgm:bulletEnabled val="1"/>
        </dgm:presLayoutVars>
      </dgm:prSet>
      <dgm:spPr/>
    </dgm:pt>
    <dgm:pt modelId="{B4831A4B-DEA5-4C84-AEF4-F4E470726C64}" type="pres">
      <dgm:prSet presAssocID="{DF6EC282-2BDB-4267-8729-8E4DC3CBDF09}" presName="spaceBetweenRectangles" presStyleCnt="0"/>
      <dgm:spPr/>
    </dgm:pt>
    <dgm:pt modelId="{DEE7993A-7032-4108-A6C7-B1767FDDC971}" type="pres">
      <dgm:prSet presAssocID="{B5CF8B45-14D0-4C93-88D7-83AE73FE9EC8}" presName="parentLin" presStyleCnt="0"/>
      <dgm:spPr/>
    </dgm:pt>
    <dgm:pt modelId="{E9726C93-B810-43A4-822B-F282D81039C5}" type="pres">
      <dgm:prSet presAssocID="{B5CF8B45-14D0-4C93-88D7-83AE73FE9EC8}" presName="parentLeftMargin" presStyleLbl="node1" presStyleIdx="0" presStyleCnt="5"/>
      <dgm:spPr/>
      <dgm:t>
        <a:bodyPr/>
        <a:lstStyle/>
        <a:p>
          <a:endParaRPr lang="en-US"/>
        </a:p>
      </dgm:t>
    </dgm:pt>
    <dgm:pt modelId="{37F9D8C3-2207-42CC-AD54-10F214505834}" type="pres">
      <dgm:prSet presAssocID="{B5CF8B45-14D0-4C93-88D7-83AE73FE9EC8}" presName="parentText" presStyleLbl="node1" presStyleIdx="1" presStyleCnt="5" custScaleX="128522">
        <dgm:presLayoutVars>
          <dgm:chMax val="0"/>
          <dgm:bulletEnabled val="1"/>
        </dgm:presLayoutVars>
      </dgm:prSet>
      <dgm:spPr/>
      <dgm:t>
        <a:bodyPr/>
        <a:lstStyle/>
        <a:p>
          <a:endParaRPr lang="en-US"/>
        </a:p>
      </dgm:t>
    </dgm:pt>
    <dgm:pt modelId="{CEE72C5B-0A61-4EB9-827D-C5FBCC602930}" type="pres">
      <dgm:prSet presAssocID="{B5CF8B45-14D0-4C93-88D7-83AE73FE9EC8}" presName="negativeSpace" presStyleCnt="0"/>
      <dgm:spPr/>
    </dgm:pt>
    <dgm:pt modelId="{98929CA9-1370-48E2-A074-78AECF7DEC42}" type="pres">
      <dgm:prSet presAssocID="{B5CF8B45-14D0-4C93-88D7-83AE73FE9EC8}" presName="childText" presStyleLbl="conFgAcc1" presStyleIdx="1" presStyleCnt="5">
        <dgm:presLayoutVars>
          <dgm:bulletEnabled val="1"/>
        </dgm:presLayoutVars>
      </dgm:prSet>
      <dgm:spPr/>
    </dgm:pt>
    <dgm:pt modelId="{6ED9718E-D0EA-4E28-8785-F69CEA60E3D3}" type="pres">
      <dgm:prSet presAssocID="{DD496A1E-7161-45F5-B749-FDE3EBE03EAF}" presName="spaceBetweenRectangles" presStyleCnt="0"/>
      <dgm:spPr/>
    </dgm:pt>
    <dgm:pt modelId="{919261BD-6D24-47DE-8603-23D0A859C08A}" type="pres">
      <dgm:prSet presAssocID="{CEA198AC-B90B-40AB-A130-E127E05BCF0D}" presName="parentLin" presStyleCnt="0"/>
      <dgm:spPr/>
    </dgm:pt>
    <dgm:pt modelId="{D5C0FA5F-2C17-4E63-8554-3C616F6D4873}" type="pres">
      <dgm:prSet presAssocID="{CEA198AC-B90B-40AB-A130-E127E05BCF0D}" presName="parentLeftMargin" presStyleLbl="node1" presStyleIdx="1" presStyleCnt="5"/>
      <dgm:spPr/>
      <dgm:t>
        <a:bodyPr/>
        <a:lstStyle/>
        <a:p>
          <a:endParaRPr lang="en-US"/>
        </a:p>
      </dgm:t>
    </dgm:pt>
    <dgm:pt modelId="{953BFF21-423B-43EB-B691-65C3F818C2FC}" type="pres">
      <dgm:prSet presAssocID="{CEA198AC-B90B-40AB-A130-E127E05BCF0D}" presName="parentText" presStyleLbl="node1" presStyleIdx="2" presStyleCnt="5" custScaleX="128522">
        <dgm:presLayoutVars>
          <dgm:chMax val="0"/>
          <dgm:bulletEnabled val="1"/>
        </dgm:presLayoutVars>
      </dgm:prSet>
      <dgm:spPr/>
      <dgm:t>
        <a:bodyPr/>
        <a:lstStyle/>
        <a:p>
          <a:endParaRPr lang="en-US"/>
        </a:p>
      </dgm:t>
    </dgm:pt>
    <dgm:pt modelId="{9428EB34-FA29-4CE3-8FA9-579176E77480}" type="pres">
      <dgm:prSet presAssocID="{CEA198AC-B90B-40AB-A130-E127E05BCF0D}" presName="negativeSpace" presStyleCnt="0"/>
      <dgm:spPr/>
    </dgm:pt>
    <dgm:pt modelId="{8BB6FE87-1DA1-4360-A650-BCA7CE801A53}" type="pres">
      <dgm:prSet presAssocID="{CEA198AC-B90B-40AB-A130-E127E05BCF0D}" presName="childText" presStyleLbl="conFgAcc1" presStyleIdx="2" presStyleCnt="5">
        <dgm:presLayoutVars>
          <dgm:bulletEnabled val="1"/>
        </dgm:presLayoutVars>
      </dgm:prSet>
      <dgm:spPr/>
    </dgm:pt>
    <dgm:pt modelId="{12F09AF6-A65C-4987-B352-5D27CEC10304}" type="pres">
      <dgm:prSet presAssocID="{0AE2CD5B-00DA-4566-94D9-65218B2A162B}" presName="spaceBetweenRectangles" presStyleCnt="0"/>
      <dgm:spPr/>
    </dgm:pt>
    <dgm:pt modelId="{3CA71C17-4DB6-4FEB-9689-2A8FDD7CF642}" type="pres">
      <dgm:prSet presAssocID="{1C51741F-AA3A-46D0-B457-D8E55D337C95}" presName="parentLin" presStyleCnt="0"/>
      <dgm:spPr/>
    </dgm:pt>
    <dgm:pt modelId="{B13E1C9B-0658-4379-BABF-79F2FA5954F4}" type="pres">
      <dgm:prSet presAssocID="{1C51741F-AA3A-46D0-B457-D8E55D337C95}" presName="parentLeftMargin" presStyleLbl="node1" presStyleIdx="2" presStyleCnt="5"/>
      <dgm:spPr/>
      <dgm:t>
        <a:bodyPr/>
        <a:lstStyle/>
        <a:p>
          <a:endParaRPr lang="en-US"/>
        </a:p>
      </dgm:t>
    </dgm:pt>
    <dgm:pt modelId="{F2836031-5FE0-404A-939C-4D08DBA1DFAE}" type="pres">
      <dgm:prSet presAssocID="{1C51741F-AA3A-46D0-B457-D8E55D337C95}" presName="parentText" presStyleLbl="node1" presStyleIdx="3" presStyleCnt="5" custScaleX="128522">
        <dgm:presLayoutVars>
          <dgm:chMax val="0"/>
          <dgm:bulletEnabled val="1"/>
        </dgm:presLayoutVars>
      </dgm:prSet>
      <dgm:spPr/>
      <dgm:t>
        <a:bodyPr/>
        <a:lstStyle/>
        <a:p>
          <a:endParaRPr lang="en-US"/>
        </a:p>
      </dgm:t>
    </dgm:pt>
    <dgm:pt modelId="{D05FD23F-5C98-45A4-9F75-E611A33267B9}" type="pres">
      <dgm:prSet presAssocID="{1C51741F-AA3A-46D0-B457-D8E55D337C95}" presName="negativeSpace" presStyleCnt="0"/>
      <dgm:spPr/>
    </dgm:pt>
    <dgm:pt modelId="{E4193D7A-EC08-4115-A15D-816241392AF9}" type="pres">
      <dgm:prSet presAssocID="{1C51741F-AA3A-46D0-B457-D8E55D337C95}" presName="childText" presStyleLbl="conFgAcc1" presStyleIdx="3" presStyleCnt="5">
        <dgm:presLayoutVars>
          <dgm:bulletEnabled val="1"/>
        </dgm:presLayoutVars>
      </dgm:prSet>
      <dgm:spPr/>
    </dgm:pt>
    <dgm:pt modelId="{1244A2A1-C0D0-4DCF-9DF1-0877DEC1E845}" type="pres">
      <dgm:prSet presAssocID="{C98AA13C-FA0C-422C-ABE1-8B9BDF626698}" presName="spaceBetweenRectangles" presStyleCnt="0"/>
      <dgm:spPr/>
    </dgm:pt>
    <dgm:pt modelId="{A5508573-678F-4E57-B8EB-E8B5CEA73DA9}" type="pres">
      <dgm:prSet presAssocID="{71C39625-F0CD-433C-A456-DE6A90E41DCA}" presName="parentLin" presStyleCnt="0"/>
      <dgm:spPr/>
    </dgm:pt>
    <dgm:pt modelId="{C2796922-DC36-4460-A02E-3A23A5A450F1}" type="pres">
      <dgm:prSet presAssocID="{71C39625-F0CD-433C-A456-DE6A90E41DCA}" presName="parentLeftMargin" presStyleLbl="node1" presStyleIdx="3" presStyleCnt="5"/>
      <dgm:spPr/>
      <dgm:t>
        <a:bodyPr/>
        <a:lstStyle/>
        <a:p>
          <a:endParaRPr lang="en-US"/>
        </a:p>
      </dgm:t>
    </dgm:pt>
    <dgm:pt modelId="{1C09BD36-5614-4CE3-8809-2EF80B2D4E1F}" type="pres">
      <dgm:prSet presAssocID="{71C39625-F0CD-433C-A456-DE6A90E41DCA}" presName="parentText" presStyleLbl="node1" presStyleIdx="4" presStyleCnt="5" custScaleX="128522">
        <dgm:presLayoutVars>
          <dgm:chMax val="0"/>
          <dgm:bulletEnabled val="1"/>
        </dgm:presLayoutVars>
      </dgm:prSet>
      <dgm:spPr/>
      <dgm:t>
        <a:bodyPr/>
        <a:lstStyle/>
        <a:p>
          <a:endParaRPr lang="en-US"/>
        </a:p>
      </dgm:t>
    </dgm:pt>
    <dgm:pt modelId="{B6D6110F-A43B-44D0-A2F0-7BA5C15C8DED}" type="pres">
      <dgm:prSet presAssocID="{71C39625-F0CD-433C-A456-DE6A90E41DCA}" presName="negativeSpace" presStyleCnt="0"/>
      <dgm:spPr/>
    </dgm:pt>
    <dgm:pt modelId="{2362A66C-33CA-4129-89C9-94998EB30D1E}" type="pres">
      <dgm:prSet presAssocID="{71C39625-F0CD-433C-A456-DE6A90E41DCA}" presName="childText" presStyleLbl="conFgAcc1" presStyleIdx="4" presStyleCnt="5">
        <dgm:presLayoutVars>
          <dgm:bulletEnabled val="1"/>
        </dgm:presLayoutVars>
      </dgm:prSet>
      <dgm:spPr/>
    </dgm:pt>
  </dgm:ptLst>
  <dgm:cxnLst>
    <dgm:cxn modelId="{8982D3CA-73D7-4CDA-9108-2F8E85E63730}" srcId="{9E643420-9E9F-41AE-A97F-79C5708D9F6E}" destId="{71C39625-F0CD-433C-A456-DE6A90E41DCA}" srcOrd="4" destOrd="0" parTransId="{EAE4BE7D-2753-435B-99AC-04B16B2E744E}" sibTransId="{DE99FA1F-36EC-47A0-9549-2FB3DD9AB8D1}"/>
    <dgm:cxn modelId="{4C87BABC-597F-4F15-9772-BFA482FDDFAE}" type="presOf" srcId="{CEA198AC-B90B-40AB-A130-E127E05BCF0D}" destId="{953BFF21-423B-43EB-B691-65C3F818C2FC}" srcOrd="1" destOrd="0" presId="urn:microsoft.com/office/officeart/2005/8/layout/list1"/>
    <dgm:cxn modelId="{23C5A711-BBCF-4863-A6BC-41D52494F377}" type="presOf" srcId="{CEA198AC-B90B-40AB-A130-E127E05BCF0D}" destId="{D5C0FA5F-2C17-4E63-8554-3C616F6D4873}" srcOrd="0" destOrd="0" presId="urn:microsoft.com/office/officeart/2005/8/layout/list1"/>
    <dgm:cxn modelId="{8A0674D9-1416-4018-AA8A-A53DCBBEE8BD}" type="presOf" srcId="{71C39625-F0CD-433C-A456-DE6A90E41DCA}" destId="{C2796922-DC36-4460-A02E-3A23A5A450F1}" srcOrd="0" destOrd="0" presId="urn:microsoft.com/office/officeart/2005/8/layout/list1"/>
    <dgm:cxn modelId="{57A49A93-CA62-4057-ACBF-AEA2D0EFF9F8}" srcId="{9E643420-9E9F-41AE-A97F-79C5708D9F6E}" destId="{B5CF8B45-14D0-4C93-88D7-83AE73FE9EC8}" srcOrd="1" destOrd="0" parTransId="{56EA2CCB-A5E3-4E07-9C82-3A8BBA3D0ECD}" sibTransId="{DD496A1E-7161-45F5-B749-FDE3EBE03EAF}"/>
    <dgm:cxn modelId="{54D32AF1-1FBF-4896-980C-818EE1D8B478}" type="presOf" srcId="{B5CF8B45-14D0-4C93-88D7-83AE73FE9EC8}" destId="{37F9D8C3-2207-42CC-AD54-10F214505834}" srcOrd="1" destOrd="0" presId="urn:microsoft.com/office/officeart/2005/8/layout/list1"/>
    <dgm:cxn modelId="{DCE5DBA7-8D50-4FFA-BDF2-AA9DDB471B58}" type="presOf" srcId="{6E4DF8EA-0A71-4D59-945D-A0C099EADA92}" destId="{169E79C9-B936-4B41-A6AA-BDF00FBAA010}" srcOrd="0" destOrd="0" presId="urn:microsoft.com/office/officeart/2005/8/layout/list1"/>
    <dgm:cxn modelId="{9A3DEB30-DB91-40A3-A5D8-4A41E80F7317}" srcId="{9E643420-9E9F-41AE-A97F-79C5708D9F6E}" destId="{1C51741F-AA3A-46D0-B457-D8E55D337C95}" srcOrd="3" destOrd="0" parTransId="{4CCC04FF-7956-49AA-9D0E-F3984D01256C}" sibTransId="{C98AA13C-FA0C-422C-ABE1-8B9BDF626698}"/>
    <dgm:cxn modelId="{DD74785B-1ED4-474B-A3E3-CBBD30BF092F}" type="presOf" srcId="{6E4DF8EA-0A71-4D59-945D-A0C099EADA92}" destId="{68C6E229-2904-4783-96C5-F127B925951F}" srcOrd="1" destOrd="0" presId="urn:microsoft.com/office/officeart/2005/8/layout/list1"/>
    <dgm:cxn modelId="{2B1D6921-3E27-4C24-990B-979DDE7B0B36}" type="presOf" srcId="{1C51741F-AA3A-46D0-B457-D8E55D337C95}" destId="{B13E1C9B-0658-4379-BABF-79F2FA5954F4}" srcOrd="0" destOrd="0" presId="urn:microsoft.com/office/officeart/2005/8/layout/list1"/>
    <dgm:cxn modelId="{E82FE3AC-6AC9-45FB-830C-B9A43F3899A5}" type="presOf" srcId="{1C51741F-AA3A-46D0-B457-D8E55D337C95}" destId="{F2836031-5FE0-404A-939C-4D08DBA1DFAE}" srcOrd="1" destOrd="0" presId="urn:microsoft.com/office/officeart/2005/8/layout/list1"/>
    <dgm:cxn modelId="{9613507A-7572-4F90-BDC9-3BB5D44195D3}" type="presOf" srcId="{9E643420-9E9F-41AE-A97F-79C5708D9F6E}" destId="{5EEAC4FF-D64E-4765-8ACA-D78F438807A2}" srcOrd="0" destOrd="0" presId="urn:microsoft.com/office/officeart/2005/8/layout/list1"/>
    <dgm:cxn modelId="{72179A1D-DE35-4A62-B3A6-B0FF30028DF9}" srcId="{9E643420-9E9F-41AE-A97F-79C5708D9F6E}" destId="{6E4DF8EA-0A71-4D59-945D-A0C099EADA92}" srcOrd="0" destOrd="0" parTransId="{759A82A0-36F7-43EC-BB15-7323BB2C0182}" sibTransId="{DF6EC282-2BDB-4267-8729-8E4DC3CBDF09}"/>
    <dgm:cxn modelId="{B928D858-DAD4-4B0E-AB9C-26ECB928D0B7}" type="presOf" srcId="{71C39625-F0CD-433C-A456-DE6A90E41DCA}" destId="{1C09BD36-5614-4CE3-8809-2EF80B2D4E1F}" srcOrd="1" destOrd="0" presId="urn:microsoft.com/office/officeart/2005/8/layout/list1"/>
    <dgm:cxn modelId="{C7EC4C5D-821D-462C-A456-0A4FF0D011B2}" type="presOf" srcId="{B5CF8B45-14D0-4C93-88D7-83AE73FE9EC8}" destId="{E9726C93-B810-43A4-822B-F282D81039C5}" srcOrd="0" destOrd="0" presId="urn:microsoft.com/office/officeart/2005/8/layout/list1"/>
    <dgm:cxn modelId="{0EE02FB7-DB97-4B89-8438-CA3F950D7040}" srcId="{9E643420-9E9F-41AE-A97F-79C5708D9F6E}" destId="{CEA198AC-B90B-40AB-A130-E127E05BCF0D}" srcOrd="2" destOrd="0" parTransId="{F0F8950A-DABE-4475-B182-D2D90B210531}" sibTransId="{0AE2CD5B-00DA-4566-94D9-65218B2A162B}"/>
    <dgm:cxn modelId="{4CC98C70-A5D9-4487-A6F3-0E374EE236D8}" type="presParOf" srcId="{5EEAC4FF-D64E-4765-8ACA-D78F438807A2}" destId="{6FA13DB8-21F7-49D0-A3E0-574D73589122}" srcOrd="0" destOrd="0" presId="urn:microsoft.com/office/officeart/2005/8/layout/list1"/>
    <dgm:cxn modelId="{49A18AF1-4CEE-4046-9290-341B0539191F}" type="presParOf" srcId="{6FA13DB8-21F7-49D0-A3E0-574D73589122}" destId="{169E79C9-B936-4B41-A6AA-BDF00FBAA010}" srcOrd="0" destOrd="0" presId="urn:microsoft.com/office/officeart/2005/8/layout/list1"/>
    <dgm:cxn modelId="{8385FD5D-454F-4F03-A896-B7E2CF82EB99}" type="presParOf" srcId="{6FA13DB8-21F7-49D0-A3E0-574D73589122}" destId="{68C6E229-2904-4783-96C5-F127B925951F}" srcOrd="1" destOrd="0" presId="urn:microsoft.com/office/officeart/2005/8/layout/list1"/>
    <dgm:cxn modelId="{A1C6A081-389B-4CE5-A149-1AF98EFCEABB}" type="presParOf" srcId="{5EEAC4FF-D64E-4765-8ACA-D78F438807A2}" destId="{DF0081D2-E4FB-4373-B623-8E4EEF54265E}" srcOrd="1" destOrd="0" presId="urn:microsoft.com/office/officeart/2005/8/layout/list1"/>
    <dgm:cxn modelId="{CAA893A0-A9C1-4AEF-858A-7B0C6ABE917F}" type="presParOf" srcId="{5EEAC4FF-D64E-4765-8ACA-D78F438807A2}" destId="{327BB6F5-1E84-447D-8DE6-4019D04B1D37}" srcOrd="2" destOrd="0" presId="urn:microsoft.com/office/officeart/2005/8/layout/list1"/>
    <dgm:cxn modelId="{A4D63D1B-E36C-4D7C-BFAC-7883446D7C9D}" type="presParOf" srcId="{5EEAC4FF-D64E-4765-8ACA-D78F438807A2}" destId="{B4831A4B-DEA5-4C84-AEF4-F4E470726C64}" srcOrd="3" destOrd="0" presId="urn:microsoft.com/office/officeart/2005/8/layout/list1"/>
    <dgm:cxn modelId="{B8B91CE2-725A-41AC-851E-7C9AB9330151}" type="presParOf" srcId="{5EEAC4FF-D64E-4765-8ACA-D78F438807A2}" destId="{DEE7993A-7032-4108-A6C7-B1767FDDC971}" srcOrd="4" destOrd="0" presId="urn:microsoft.com/office/officeart/2005/8/layout/list1"/>
    <dgm:cxn modelId="{7E399BC3-DE4F-4E44-BBEA-085F65E62B3A}" type="presParOf" srcId="{DEE7993A-7032-4108-A6C7-B1767FDDC971}" destId="{E9726C93-B810-43A4-822B-F282D81039C5}" srcOrd="0" destOrd="0" presId="urn:microsoft.com/office/officeart/2005/8/layout/list1"/>
    <dgm:cxn modelId="{D7D32A72-438C-45D9-9810-2089D243DAC9}" type="presParOf" srcId="{DEE7993A-7032-4108-A6C7-B1767FDDC971}" destId="{37F9D8C3-2207-42CC-AD54-10F214505834}" srcOrd="1" destOrd="0" presId="urn:microsoft.com/office/officeart/2005/8/layout/list1"/>
    <dgm:cxn modelId="{E4850432-C097-4329-A8F4-34A98F3217D6}" type="presParOf" srcId="{5EEAC4FF-D64E-4765-8ACA-D78F438807A2}" destId="{CEE72C5B-0A61-4EB9-827D-C5FBCC602930}" srcOrd="5" destOrd="0" presId="urn:microsoft.com/office/officeart/2005/8/layout/list1"/>
    <dgm:cxn modelId="{8E301E60-49AE-4F55-8B34-EC90D9038403}" type="presParOf" srcId="{5EEAC4FF-D64E-4765-8ACA-D78F438807A2}" destId="{98929CA9-1370-48E2-A074-78AECF7DEC42}" srcOrd="6" destOrd="0" presId="urn:microsoft.com/office/officeart/2005/8/layout/list1"/>
    <dgm:cxn modelId="{34BF4507-15D4-4804-AAF7-765D4F1B6BD7}" type="presParOf" srcId="{5EEAC4FF-D64E-4765-8ACA-D78F438807A2}" destId="{6ED9718E-D0EA-4E28-8785-F69CEA60E3D3}" srcOrd="7" destOrd="0" presId="urn:microsoft.com/office/officeart/2005/8/layout/list1"/>
    <dgm:cxn modelId="{D7B6FF2D-C83B-4D5F-ADD0-7B4EDCCB4F75}" type="presParOf" srcId="{5EEAC4FF-D64E-4765-8ACA-D78F438807A2}" destId="{919261BD-6D24-47DE-8603-23D0A859C08A}" srcOrd="8" destOrd="0" presId="urn:microsoft.com/office/officeart/2005/8/layout/list1"/>
    <dgm:cxn modelId="{56D811B4-FA35-41A9-A86E-C13551EFB735}" type="presParOf" srcId="{919261BD-6D24-47DE-8603-23D0A859C08A}" destId="{D5C0FA5F-2C17-4E63-8554-3C616F6D4873}" srcOrd="0" destOrd="0" presId="urn:microsoft.com/office/officeart/2005/8/layout/list1"/>
    <dgm:cxn modelId="{E09DD0BF-17A8-4209-8480-1A4833826AF1}" type="presParOf" srcId="{919261BD-6D24-47DE-8603-23D0A859C08A}" destId="{953BFF21-423B-43EB-B691-65C3F818C2FC}" srcOrd="1" destOrd="0" presId="urn:microsoft.com/office/officeart/2005/8/layout/list1"/>
    <dgm:cxn modelId="{2C4B8E86-3B7B-4569-B7E4-1DD80142B851}" type="presParOf" srcId="{5EEAC4FF-D64E-4765-8ACA-D78F438807A2}" destId="{9428EB34-FA29-4CE3-8FA9-579176E77480}" srcOrd="9" destOrd="0" presId="urn:microsoft.com/office/officeart/2005/8/layout/list1"/>
    <dgm:cxn modelId="{8D7B3D58-8206-4491-8E98-4016669A4EF6}" type="presParOf" srcId="{5EEAC4FF-D64E-4765-8ACA-D78F438807A2}" destId="{8BB6FE87-1DA1-4360-A650-BCA7CE801A53}" srcOrd="10" destOrd="0" presId="urn:microsoft.com/office/officeart/2005/8/layout/list1"/>
    <dgm:cxn modelId="{907A1B58-8236-4430-9A77-75DF4551BA47}" type="presParOf" srcId="{5EEAC4FF-D64E-4765-8ACA-D78F438807A2}" destId="{12F09AF6-A65C-4987-B352-5D27CEC10304}" srcOrd="11" destOrd="0" presId="urn:microsoft.com/office/officeart/2005/8/layout/list1"/>
    <dgm:cxn modelId="{A68C35AC-0F63-4163-9EB4-167DB402F569}" type="presParOf" srcId="{5EEAC4FF-D64E-4765-8ACA-D78F438807A2}" destId="{3CA71C17-4DB6-4FEB-9689-2A8FDD7CF642}" srcOrd="12" destOrd="0" presId="urn:microsoft.com/office/officeart/2005/8/layout/list1"/>
    <dgm:cxn modelId="{5AC95704-209A-48FC-91B2-D41E3C7ACC58}" type="presParOf" srcId="{3CA71C17-4DB6-4FEB-9689-2A8FDD7CF642}" destId="{B13E1C9B-0658-4379-BABF-79F2FA5954F4}" srcOrd="0" destOrd="0" presId="urn:microsoft.com/office/officeart/2005/8/layout/list1"/>
    <dgm:cxn modelId="{CBCEB1B7-AD13-4EB6-9847-43A352AB4117}" type="presParOf" srcId="{3CA71C17-4DB6-4FEB-9689-2A8FDD7CF642}" destId="{F2836031-5FE0-404A-939C-4D08DBA1DFAE}" srcOrd="1" destOrd="0" presId="urn:microsoft.com/office/officeart/2005/8/layout/list1"/>
    <dgm:cxn modelId="{E8F170ED-C79F-47CE-842F-0766170CC25D}" type="presParOf" srcId="{5EEAC4FF-D64E-4765-8ACA-D78F438807A2}" destId="{D05FD23F-5C98-45A4-9F75-E611A33267B9}" srcOrd="13" destOrd="0" presId="urn:microsoft.com/office/officeart/2005/8/layout/list1"/>
    <dgm:cxn modelId="{CC53FEDF-3E80-486D-9795-AEDB2F8D2A94}" type="presParOf" srcId="{5EEAC4FF-D64E-4765-8ACA-D78F438807A2}" destId="{E4193D7A-EC08-4115-A15D-816241392AF9}" srcOrd="14" destOrd="0" presId="urn:microsoft.com/office/officeart/2005/8/layout/list1"/>
    <dgm:cxn modelId="{4D32C363-D947-4E7A-874D-4FCEC73D9FEF}" type="presParOf" srcId="{5EEAC4FF-D64E-4765-8ACA-D78F438807A2}" destId="{1244A2A1-C0D0-4DCF-9DF1-0877DEC1E845}" srcOrd="15" destOrd="0" presId="urn:microsoft.com/office/officeart/2005/8/layout/list1"/>
    <dgm:cxn modelId="{EDA4EBB8-C684-4F9B-8B95-12699E7E7C63}" type="presParOf" srcId="{5EEAC4FF-D64E-4765-8ACA-D78F438807A2}" destId="{A5508573-678F-4E57-B8EB-E8B5CEA73DA9}" srcOrd="16" destOrd="0" presId="urn:microsoft.com/office/officeart/2005/8/layout/list1"/>
    <dgm:cxn modelId="{3634B60E-6AF9-4F60-BDC2-CE76987D9F32}" type="presParOf" srcId="{A5508573-678F-4E57-B8EB-E8B5CEA73DA9}" destId="{C2796922-DC36-4460-A02E-3A23A5A450F1}" srcOrd="0" destOrd="0" presId="urn:microsoft.com/office/officeart/2005/8/layout/list1"/>
    <dgm:cxn modelId="{5C6C2C38-0912-4B85-8666-44459F50982D}" type="presParOf" srcId="{A5508573-678F-4E57-B8EB-E8B5CEA73DA9}" destId="{1C09BD36-5614-4CE3-8809-2EF80B2D4E1F}" srcOrd="1" destOrd="0" presId="urn:microsoft.com/office/officeart/2005/8/layout/list1"/>
    <dgm:cxn modelId="{111F0EF7-F7C0-44E1-8432-77686F65B572}" type="presParOf" srcId="{5EEAC4FF-D64E-4765-8ACA-D78F438807A2}" destId="{B6D6110F-A43B-44D0-A2F0-7BA5C15C8DED}" srcOrd="17" destOrd="0" presId="urn:microsoft.com/office/officeart/2005/8/layout/list1"/>
    <dgm:cxn modelId="{5CAEE9CF-0EF6-47E2-8A90-595D1E4E7B8F}" type="presParOf" srcId="{5EEAC4FF-D64E-4765-8ACA-D78F438807A2}" destId="{2362A66C-33CA-4129-89C9-94998EB30D1E}"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9DB035-19C0-4FF7-8D02-AA7BA08A480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7FE9D8C-7840-403B-8E27-38DD20642B6B}">
      <dgm:prSet phldrT="[Text]" custT="1"/>
      <dgm:spPr>
        <a:solidFill>
          <a:srgbClr val="458DCF"/>
        </a:solidFill>
      </dgm:spPr>
      <dgm:t>
        <a:bodyPr/>
        <a:lstStyle/>
        <a:p>
          <a:pPr>
            <a:lnSpc>
              <a:spcPct val="114000"/>
            </a:lnSpc>
            <a:spcBef>
              <a:spcPts val="600"/>
            </a:spcBef>
            <a:spcAft>
              <a:spcPts val="600"/>
            </a:spcAft>
          </a:pPr>
          <a:r>
            <a:rPr lang="en-AU" sz="2000" b="0" dirty="0"/>
            <a:t>Advocates</a:t>
          </a:r>
        </a:p>
      </dgm:t>
    </dgm:pt>
    <dgm:pt modelId="{C0B27BA8-0685-4A95-991B-D122FC8E9609}" type="parTrans" cxnId="{2256C8C4-CF74-422B-AA40-76551BD1C4D0}">
      <dgm:prSet/>
      <dgm:spPr/>
      <dgm:t>
        <a:bodyPr/>
        <a:lstStyle/>
        <a:p>
          <a:pPr>
            <a:lnSpc>
              <a:spcPct val="114000"/>
            </a:lnSpc>
            <a:spcBef>
              <a:spcPts val="600"/>
            </a:spcBef>
            <a:spcAft>
              <a:spcPts val="600"/>
            </a:spcAft>
          </a:pPr>
          <a:endParaRPr lang="en-AU" sz="2000"/>
        </a:p>
      </dgm:t>
    </dgm:pt>
    <dgm:pt modelId="{11FE7FBE-18BE-46B4-BAA2-33D7E1E86194}" type="sibTrans" cxnId="{2256C8C4-CF74-422B-AA40-76551BD1C4D0}">
      <dgm:prSet/>
      <dgm:spPr/>
      <dgm:t>
        <a:bodyPr/>
        <a:lstStyle/>
        <a:p>
          <a:pPr>
            <a:lnSpc>
              <a:spcPct val="114000"/>
            </a:lnSpc>
            <a:spcBef>
              <a:spcPts val="600"/>
            </a:spcBef>
            <a:spcAft>
              <a:spcPts val="600"/>
            </a:spcAft>
          </a:pPr>
          <a:endParaRPr lang="en-AU" sz="2000"/>
        </a:p>
      </dgm:t>
    </dgm:pt>
    <dgm:pt modelId="{C5EA4E9D-2160-409B-933B-3905128201EF}">
      <dgm:prSet phldrT="[Text]" custT="1"/>
      <dgm:spPr>
        <a:solidFill>
          <a:srgbClr val="57B4D1"/>
        </a:solidFill>
      </dgm:spPr>
      <dgm:t>
        <a:bodyPr/>
        <a:lstStyle/>
        <a:p>
          <a:pPr>
            <a:lnSpc>
              <a:spcPct val="114000"/>
            </a:lnSpc>
            <a:spcBef>
              <a:spcPts val="600"/>
            </a:spcBef>
            <a:spcAft>
              <a:spcPts val="600"/>
            </a:spcAft>
          </a:pPr>
          <a:r>
            <a:rPr lang="en-AU" sz="2000" b="0" dirty="0"/>
            <a:t>Behaviour consultants</a:t>
          </a:r>
        </a:p>
      </dgm:t>
    </dgm:pt>
    <dgm:pt modelId="{F4C9257F-19A3-4928-8752-7284892081F4}" type="parTrans" cxnId="{BE649BDC-1237-40E7-8F10-38A8374BDE58}">
      <dgm:prSet/>
      <dgm:spPr/>
      <dgm:t>
        <a:bodyPr/>
        <a:lstStyle/>
        <a:p>
          <a:pPr>
            <a:lnSpc>
              <a:spcPct val="114000"/>
            </a:lnSpc>
            <a:spcBef>
              <a:spcPts val="600"/>
            </a:spcBef>
            <a:spcAft>
              <a:spcPts val="600"/>
            </a:spcAft>
          </a:pPr>
          <a:endParaRPr lang="en-AU" sz="2000"/>
        </a:p>
      </dgm:t>
    </dgm:pt>
    <dgm:pt modelId="{85FEC62E-3614-404F-8F6E-411DC02AE5C7}" type="sibTrans" cxnId="{BE649BDC-1237-40E7-8F10-38A8374BDE58}">
      <dgm:prSet/>
      <dgm:spPr/>
      <dgm:t>
        <a:bodyPr/>
        <a:lstStyle/>
        <a:p>
          <a:pPr>
            <a:lnSpc>
              <a:spcPct val="114000"/>
            </a:lnSpc>
            <a:spcBef>
              <a:spcPts val="600"/>
            </a:spcBef>
            <a:spcAft>
              <a:spcPts val="600"/>
            </a:spcAft>
          </a:pPr>
          <a:endParaRPr lang="en-AU" sz="2000"/>
        </a:p>
      </dgm:t>
    </dgm:pt>
    <dgm:pt modelId="{E33A948A-6136-4166-AC89-8C0EE22B2E58}">
      <dgm:prSet phldrT="[Text]" custT="1"/>
      <dgm:spPr>
        <a:solidFill>
          <a:srgbClr val="42BDCA"/>
        </a:solidFill>
      </dgm:spPr>
      <dgm:t>
        <a:bodyPr/>
        <a:lstStyle/>
        <a:p>
          <a:pPr>
            <a:lnSpc>
              <a:spcPct val="114000"/>
            </a:lnSpc>
            <a:spcBef>
              <a:spcPts val="600"/>
            </a:spcBef>
            <a:spcAft>
              <a:spcPts val="600"/>
            </a:spcAft>
          </a:pPr>
          <a:r>
            <a:rPr lang="en-AU" sz="2000" b="0" dirty="0"/>
            <a:t>Development officers</a:t>
          </a:r>
        </a:p>
      </dgm:t>
    </dgm:pt>
    <dgm:pt modelId="{53F9E3BF-B367-4CEC-9408-986F4FE5C17F}" type="parTrans" cxnId="{8BB317CF-00A2-46BF-A37E-9E28D6B5F19B}">
      <dgm:prSet/>
      <dgm:spPr/>
      <dgm:t>
        <a:bodyPr/>
        <a:lstStyle/>
        <a:p>
          <a:pPr>
            <a:lnSpc>
              <a:spcPct val="114000"/>
            </a:lnSpc>
            <a:spcBef>
              <a:spcPts val="600"/>
            </a:spcBef>
            <a:spcAft>
              <a:spcPts val="600"/>
            </a:spcAft>
          </a:pPr>
          <a:endParaRPr lang="en-AU" sz="2000"/>
        </a:p>
      </dgm:t>
    </dgm:pt>
    <dgm:pt modelId="{3D5D1090-8D7B-435F-A07C-7879AD2CE873}" type="sibTrans" cxnId="{8BB317CF-00A2-46BF-A37E-9E28D6B5F19B}">
      <dgm:prSet/>
      <dgm:spPr/>
      <dgm:t>
        <a:bodyPr/>
        <a:lstStyle/>
        <a:p>
          <a:pPr>
            <a:lnSpc>
              <a:spcPct val="114000"/>
            </a:lnSpc>
            <a:spcBef>
              <a:spcPts val="600"/>
            </a:spcBef>
            <a:spcAft>
              <a:spcPts val="600"/>
            </a:spcAft>
          </a:pPr>
          <a:endParaRPr lang="en-AU" sz="2000"/>
        </a:p>
      </dgm:t>
    </dgm:pt>
    <dgm:pt modelId="{463B34FF-6107-48FD-9DF7-377F5BFC9B5C}">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0" dirty="0"/>
            <a:t>Support workers</a:t>
          </a:r>
        </a:p>
      </dgm:t>
    </dgm:pt>
    <dgm:pt modelId="{60F086B2-C506-49CB-B167-64258EDFE251}" type="parTrans" cxnId="{10AEA89D-2C78-43CF-97E3-C5706AB41150}">
      <dgm:prSet/>
      <dgm:spPr/>
      <dgm:t>
        <a:bodyPr/>
        <a:lstStyle/>
        <a:p>
          <a:pPr>
            <a:lnSpc>
              <a:spcPct val="114000"/>
            </a:lnSpc>
            <a:spcBef>
              <a:spcPts val="600"/>
            </a:spcBef>
            <a:spcAft>
              <a:spcPts val="600"/>
            </a:spcAft>
          </a:pPr>
          <a:endParaRPr lang="en-AU" sz="2000"/>
        </a:p>
      </dgm:t>
    </dgm:pt>
    <dgm:pt modelId="{29679755-F02D-4D6C-BFBF-215D1C640912}" type="sibTrans" cxnId="{10AEA89D-2C78-43CF-97E3-C5706AB41150}">
      <dgm:prSet/>
      <dgm:spPr/>
      <dgm:t>
        <a:bodyPr/>
        <a:lstStyle/>
        <a:p>
          <a:pPr>
            <a:lnSpc>
              <a:spcPct val="114000"/>
            </a:lnSpc>
            <a:spcBef>
              <a:spcPts val="600"/>
            </a:spcBef>
            <a:spcAft>
              <a:spcPts val="600"/>
            </a:spcAft>
          </a:pPr>
          <a:endParaRPr lang="en-AU" sz="2000"/>
        </a:p>
      </dgm:t>
    </dgm:pt>
    <dgm:pt modelId="{6A2787A0-0004-40C1-BBCF-B2DCEC604FFE}">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School support staff</a:t>
          </a:r>
        </a:p>
      </dgm:t>
    </dgm:pt>
    <dgm:pt modelId="{601247BC-3F63-46A9-93B2-D6096F172187}" type="parTrans" cxnId="{A4A30373-A7CC-4FB1-9139-F85A7CA1A79B}">
      <dgm:prSet/>
      <dgm:spPr/>
      <dgm:t>
        <a:bodyPr/>
        <a:lstStyle/>
        <a:p>
          <a:pPr>
            <a:lnSpc>
              <a:spcPct val="114000"/>
            </a:lnSpc>
            <a:spcBef>
              <a:spcPts val="600"/>
            </a:spcBef>
            <a:spcAft>
              <a:spcPts val="600"/>
            </a:spcAft>
          </a:pPr>
          <a:endParaRPr lang="en-AU" sz="2000"/>
        </a:p>
      </dgm:t>
    </dgm:pt>
    <dgm:pt modelId="{4D471630-A610-420B-A28B-E348A4F716C8}" type="sibTrans" cxnId="{A4A30373-A7CC-4FB1-9139-F85A7CA1A79B}">
      <dgm:prSet/>
      <dgm:spPr/>
      <dgm:t>
        <a:bodyPr/>
        <a:lstStyle/>
        <a:p>
          <a:pPr>
            <a:lnSpc>
              <a:spcPct val="114000"/>
            </a:lnSpc>
            <a:spcBef>
              <a:spcPts val="600"/>
            </a:spcBef>
            <a:spcAft>
              <a:spcPts val="600"/>
            </a:spcAft>
          </a:pPr>
          <a:endParaRPr lang="en-AU" sz="2000"/>
        </a:p>
      </dgm:t>
    </dgm:pt>
    <dgm:pt modelId="{FF5CF27B-2136-4D42-898B-1FB4AF7A19B8}">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Employment officers</a:t>
          </a:r>
        </a:p>
      </dgm:t>
    </dgm:pt>
    <dgm:pt modelId="{C6C11F03-DC70-47A9-AEE2-82E7AB224B80}" type="parTrans" cxnId="{18DDCEB6-E0A1-436B-A97E-25A3BCABF712}">
      <dgm:prSet/>
      <dgm:spPr/>
      <dgm:t>
        <a:bodyPr/>
        <a:lstStyle/>
        <a:p>
          <a:pPr>
            <a:lnSpc>
              <a:spcPct val="114000"/>
            </a:lnSpc>
            <a:spcBef>
              <a:spcPts val="600"/>
            </a:spcBef>
            <a:spcAft>
              <a:spcPts val="600"/>
            </a:spcAft>
          </a:pPr>
          <a:endParaRPr lang="en-AU" sz="2000"/>
        </a:p>
      </dgm:t>
    </dgm:pt>
    <dgm:pt modelId="{4EA22875-AF2F-41D0-92D5-A9945F91B8BC}" type="sibTrans" cxnId="{18DDCEB6-E0A1-436B-A97E-25A3BCABF712}">
      <dgm:prSet/>
      <dgm:spPr/>
      <dgm:t>
        <a:bodyPr/>
        <a:lstStyle/>
        <a:p>
          <a:pPr>
            <a:lnSpc>
              <a:spcPct val="114000"/>
            </a:lnSpc>
            <a:spcBef>
              <a:spcPts val="600"/>
            </a:spcBef>
            <a:spcAft>
              <a:spcPts val="600"/>
            </a:spcAft>
          </a:pPr>
          <a:endParaRPr lang="en-AU" sz="2000"/>
        </a:p>
      </dgm:t>
    </dgm:pt>
    <dgm:pt modelId="{6746AA50-0A3E-4D14-8751-B43291A85A04}">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Occupational therapists</a:t>
          </a:r>
        </a:p>
      </dgm:t>
    </dgm:pt>
    <dgm:pt modelId="{2A0A15C8-BBAF-43EC-87BF-55948834E774}" type="parTrans" cxnId="{598F7147-3475-4F66-B3EC-873A8016EB0D}">
      <dgm:prSet/>
      <dgm:spPr/>
      <dgm:t>
        <a:bodyPr/>
        <a:lstStyle/>
        <a:p>
          <a:pPr>
            <a:lnSpc>
              <a:spcPct val="114000"/>
            </a:lnSpc>
            <a:spcBef>
              <a:spcPts val="600"/>
            </a:spcBef>
            <a:spcAft>
              <a:spcPts val="600"/>
            </a:spcAft>
          </a:pPr>
          <a:endParaRPr lang="en-AU" sz="2000"/>
        </a:p>
      </dgm:t>
    </dgm:pt>
    <dgm:pt modelId="{4675308A-36FA-470E-842A-40398D96612A}" type="sibTrans" cxnId="{598F7147-3475-4F66-B3EC-873A8016EB0D}">
      <dgm:prSet/>
      <dgm:spPr/>
      <dgm:t>
        <a:bodyPr/>
        <a:lstStyle/>
        <a:p>
          <a:pPr>
            <a:lnSpc>
              <a:spcPct val="114000"/>
            </a:lnSpc>
            <a:spcBef>
              <a:spcPts val="600"/>
            </a:spcBef>
            <a:spcAft>
              <a:spcPts val="600"/>
            </a:spcAft>
          </a:pPr>
          <a:endParaRPr lang="en-AU" sz="2000"/>
        </a:p>
      </dgm:t>
    </dgm:pt>
    <dgm:pt modelId="{437E5A38-454A-4422-8B70-7D447891821E}">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Programming staff</a:t>
          </a:r>
        </a:p>
      </dgm:t>
    </dgm:pt>
    <dgm:pt modelId="{031960BE-2435-4C71-AA78-CDA2C23F0D24}" type="parTrans" cxnId="{9C86D66B-952A-402A-B8D1-D2DCC55B36B5}">
      <dgm:prSet/>
      <dgm:spPr/>
      <dgm:t>
        <a:bodyPr/>
        <a:lstStyle/>
        <a:p>
          <a:pPr>
            <a:lnSpc>
              <a:spcPct val="114000"/>
            </a:lnSpc>
            <a:spcBef>
              <a:spcPts val="600"/>
            </a:spcBef>
            <a:spcAft>
              <a:spcPts val="600"/>
            </a:spcAft>
          </a:pPr>
          <a:endParaRPr lang="en-AU" sz="2000"/>
        </a:p>
      </dgm:t>
    </dgm:pt>
    <dgm:pt modelId="{9DFC7528-CA77-44E0-9386-C29366607929}" type="sibTrans" cxnId="{9C86D66B-952A-402A-B8D1-D2DCC55B36B5}">
      <dgm:prSet/>
      <dgm:spPr/>
      <dgm:t>
        <a:bodyPr/>
        <a:lstStyle/>
        <a:p>
          <a:pPr>
            <a:lnSpc>
              <a:spcPct val="114000"/>
            </a:lnSpc>
            <a:spcBef>
              <a:spcPts val="600"/>
            </a:spcBef>
            <a:spcAft>
              <a:spcPts val="600"/>
            </a:spcAft>
          </a:pPr>
          <a:endParaRPr lang="en-AU" sz="2000"/>
        </a:p>
      </dgm:t>
    </dgm:pt>
    <dgm:pt modelId="{231BCD14-3B94-4C68-B364-B78C64A5D943}">
      <dgm:prSet phldrT="[Text]" custT="1"/>
      <dgm:spPr/>
      <dgm:t>
        <a:bodyPr/>
        <a:lstStyle/>
        <a:p>
          <a:pPr>
            <a:lnSpc>
              <a:spcPct val="114000"/>
            </a:lnSpc>
            <a:spcBef>
              <a:spcPts val="600"/>
            </a:spcBef>
            <a:spcAft>
              <a:spcPts val="600"/>
            </a:spcAft>
          </a:pPr>
          <a:r>
            <a:rPr lang="en-AU" sz="2000" b="0" dirty="0"/>
            <a:t>Technicians</a:t>
          </a:r>
        </a:p>
      </dgm:t>
    </dgm:pt>
    <dgm:pt modelId="{6D10F80C-93C3-410B-BDD3-8A285C38DAAC}" type="parTrans" cxnId="{DD994A0F-7F79-4774-9BAB-E9FD8DA0A3C6}">
      <dgm:prSet/>
      <dgm:spPr/>
      <dgm:t>
        <a:bodyPr/>
        <a:lstStyle/>
        <a:p>
          <a:pPr>
            <a:lnSpc>
              <a:spcPct val="114000"/>
            </a:lnSpc>
            <a:spcBef>
              <a:spcPts val="600"/>
            </a:spcBef>
            <a:spcAft>
              <a:spcPts val="600"/>
            </a:spcAft>
          </a:pPr>
          <a:endParaRPr lang="en-AU" sz="2000"/>
        </a:p>
      </dgm:t>
    </dgm:pt>
    <dgm:pt modelId="{B6E82968-06C1-4B81-AB89-BEF6251E8BA5}" type="sibTrans" cxnId="{DD994A0F-7F79-4774-9BAB-E9FD8DA0A3C6}">
      <dgm:prSet/>
      <dgm:spPr/>
      <dgm:t>
        <a:bodyPr/>
        <a:lstStyle/>
        <a:p>
          <a:pPr>
            <a:lnSpc>
              <a:spcPct val="114000"/>
            </a:lnSpc>
            <a:spcBef>
              <a:spcPts val="600"/>
            </a:spcBef>
            <a:spcAft>
              <a:spcPts val="600"/>
            </a:spcAft>
          </a:pPr>
          <a:endParaRPr lang="en-AU" sz="2000"/>
        </a:p>
      </dgm:t>
    </dgm:pt>
    <dgm:pt modelId="{771995D5-FC5F-4A94-B2A5-63654D7A9B5D}" type="pres">
      <dgm:prSet presAssocID="{589DB035-19C0-4FF7-8D02-AA7BA08A4807}" presName="diagram" presStyleCnt="0">
        <dgm:presLayoutVars>
          <dgm:dir/>
          <dgm:resizeHandles val="exact"/>
        </dgm:presLayoutVars>
      </dgm:prSet>
      <dgm:spPr/>
      <dgm:t>
        <a:bodyPr/>
        <a:lstStyle/>
        <a:p>
          <a:endParaRPr lang="en-US"/>
        </a:p>
      </dgm:t>
    </dgm:pt>
    <dgm:pt modelId="{7BD7E02A-40F4-4B6C-9B7B-9414509493DF}" type="pres">
      <dgm:prSet presAssocID="{E7FE9D8C-7840-403B-8E27-38DD20642B6B}" presName="node" presStyleLbl="node1" presStyleIdx="0" presStyleCnt="9" custScaleX="157402" custLinFactNeighborY="3538">
        <dgm:presLayoutVars>
          <dgm:bulletEnabled val="1"/>
        </dgm:presLayoutVars>
      </dgm:prSet>
      <dgm:spPr/>
      <dgm:t>
        <a:bodyPr/>
        <a:lstStyle/>
        <a:p>
          <a:endParaRPr lang="en-US"/>
        </a:p>
      </dgm:t>
    </dgm:pt>
    <dgm:pt modelId="{BF7D0A23-6CAA-4390-A2BB-56166573985B}" type="pres">
      <dgm:prSet presAssocID="{11FE7FBE-18BE-46B4-BAA2-33D7E1E86194}" presName="sibTrans" presStyleCnt="0"/>
      <dgm:spPr/>
    </dgm:pt>
    <dgm:pt modelId="{AA217D9A-F812-4D7E-AABD-53723F8C361F}" type="pres">
      <dgm:prSet presAssocID="{C5EA4E9D-2160-409B-933B-3905128201EF}" presName="node" presStyleLbl="node1" presStyleIdx="1" presStyleCnt="9" custScaleX="157402" custLinFactNeighborY="3538">
        <dgm:presLayoutVars>
          <dgm:bulletEnabled val="1"/>
        </dgm:presLayoutVars>
      </dgm:prSet>
      <dgm:spPr/>
      <dgm:t>
        <a:bodyPr/>
        <a:lstStyle/>
        <a:p>
          <a:endParaRPr lang="en-US"/>
        </a:p>
      </dgm:t>
    </dgm:pt>
    <dgm:pt modelId="{D3632B3C-761A-435F-9420-D2CF2EE71519}" type="pres">
      <dgm:prSet presAssocID="{85FEC62E-3614-404F-8F6E-411DC02AE5C7}" presName="sibTrans" presStyleCnt="0"/>
      <dgm:spPr/>
    </dgm:pt>
    <dgm:pt modelId="{0A330C29-03D5-4D22-BF4B-EFA941CC39CD}" type="pres">
      <dgm:prSet presAssocID="{E33A948A-6136-4166-AC89-8C0EE22B2E58}" presName="node" presStyleLbl="node1" presStyleIdx="2" presStyleCnt="9" custScaleX="157402" custLinFactNeighborY="3538">
        <dgm:presLayoutVars>
          <dgm:bulletEnabled val="1"/>
        </dgm:presLayoutVars>
      </dgm:prSet>
      <dgm:spPr/>
      <dgm:t>
        <a:bodyPr/>
        <a:lstStyle/>
        <a:p>
          <a:endParaRPr lang="en-US"/>
        </a:p>
      </dgm:t>
    </dgm:pt>
    <dgm:pt modelId="{705FB298-C71A-4C17-ACF0-63AC9D68D297}" type="pres">
      <dgm:prSet presAssocID="{3D5D1090-8D7B-435F-A07C-7879AD2CE873}" presName="sibTrans" presStyleCnt="0"/>
      <dgm:spPr/>
    </dgm:pt>
    <dgm:pt modelId="{A9E13C11-B8C6-4F62-8E22-CE79AF42801D}" type="pres">
      <dgm:prSet presAssocID="{463B34FF-6107-48FD-9DF7-377F5BFC9B5C}" presName="node" presStyleLbl="node1" presStyleIdx="3" presStyleCnt="9" custScaleX="157402" custLinFactNeighborY="3538">
        <dgm:presLayoutVars>
          <dgm:bulletEnabled val="1"/>
        </dgm:presLayoutVars>
      </dgm:prSet>
      <dgm:spPr/>
      <dgm:t>
        <a:bodyPr/>
        <a:lstStyle/>
        <a:p>
          <a:endParaRPr lang="en-US"/>
        </a:p>
      </dgm:t>
    </dgm:pt>
    <dgm:pt modelId="{2DFB3AB7-4AB6-444A-BB50-6F5076B2A1AB}" type="pres">
      <dgm:prSet presAssocID="{29679755-F02D-4D6C-BFBF-215D1C640912}" presName="sibTrans" presStyleCnt="0"/>
      <dgm:spPr/>
    </dgm:pt>
    <dgm:pt modelId="{5F0C3E98-6004-4721-A903-EE299085ACFC}" type="pres">
      <dgm:prSet presAssocID="{6A2787A0-0004-40C1-BBCF-B2DCEC604FFE}" presName="node" presStyleLbl="node1" presStyleIdx="4" presStyleCnt="9" custScaleX="157402" custLinFactNeighborY="3538">
        <dgm:presLayoutVars>
          <dgm:bulletEnabled val="1"/>
        </dgm:presLayoutVars>
      </dgm:prSet>
      <dgm:spPr/>
      <dgm:t>
        <a:bodyPr/>
        <a:lstStyle/>
        <a:p>
          <a:endParaRPr lang="en-US"/>
        </a:p>
      </dgm:t>
    </dgm:pt>
    <dgm:pt modelId="{F277F8FD-4E18-4ADB-A78D-06500E0F912E}" type="pres">
      <dgm:prSet presAssocID="{4D471630-A610-420B-A28B-E348A4F716C8}" presName="sibTrans" presStyleCnt="0"/>
      <dgm:spPr/>
    </dgm:pt>
    <dgm:pt modelId="{A3961495-877D-4FB7-B5DA-E149F16312D6}" type="pres">
      <dgm:prSet presAssocID="{FF5CF27B-2136-4D42-898B-1FB4AF7A19B8}" presName="node" presStyleLbl="node1" presStyleIdx="5" presStyleCnt="9" custScaleX="157402">
        <dgm:presLayoutVars>
          <dgm:bulletEnabled val="1"/>
        </dgm:presLayoutVars>
      </dgm:prSet>
      <dgm:spPr/>
      <dgm:t>
        <a:bodyPr/>
        <a:lstStyle/>
        <a:p>
          <a:endParaRPr lang="en-US"/>
        </a:p>
      </dgm:t>
    </dgm:pt>
    <dgm:pt modelId="{AA2825DD-A993-49A8-9FD8-FA21666469E8}" type="pres">
      <dgm:prSet presAssocID="{4EA22875-AF2F-41D0-92D5-A9945F91B8BC}" presName="sibTrans" presStyleCnt="0"/>
      <dgm:spPr/>
    </dgm:pt>
    <dgm:pt modelId="{62107404-A0E8-4313-97E2-D11526A58375}" type="pres">
      <dgm:prSet presAssocID="{6746AA50-0A3E-4D14-8751-B43291A85A04}" presName="node" presStyleLbl="node1" presStyleIdx="6" presStyleCnt="9" custScaleX="157402">
        <dgm:presLayoutVars>
          <dgm:bulletEnabled val="1"/>
        </dgm:presLayoutVars>
      </dgm:prSet>
      <dgm:spPr/>
      <dgm:t>
        <a:bodyPr/>
        <a:lstStyle/>
        <a:p>
          <a:endParaRPr lang="en-US"/>
        </a:p>
      </dgm:t>
    </dgm:pt>
    <dgm:pt modelId="{20E553DE-6802-43FC-98AA-93A4F1BB2A3B}" type="pres">
      <dgm:prSet presAssocID="{4675308A-36FA-470E-842A-40398D96612A}" presName="sibTrans" presStyleCnt="0"/>
      <dgm:spPr/>
    </dgm:pt>
    <dgm:pt modelId="{7E422424-3A18-47CD-B056-A9B0019B708E}" type="pres">
      <dgm:prSet presAssocID="{437E5A38-454A-4422-8B70-7D447891821E}" presName="node" presStyleLbl="node1" presStyleIdx="7" presStyleCnt="9" custScaleX="157402">
        <dgm:presLayoutVars>
          <dgm:bulletEnabled val="1"/>
        </dgm:presLayoutVars>
      </dgm:prSet>
      <dgm:spPr/>
      <dgm:t>
        <a:bodyPr/>
        <a:lstStyle/>
        <a:p>
          <a:endParaRPr lang="en-US"/>
        </a:p>
      </dgm:t>
    </dgm:pt>
    <dgm:pt modelId="{3EABF82C-27D7-45B8-AD56-F225612D0532}" type="pres">
      <dgm:prSet presAssocID="{9DFC7528-CA77-44E0-9386-C29366607929}" presName="sibTrans" presStyleCnt="0"/>
      <dgm:spPr/>
    </dgm:pt>
    <dgm:pt modelId="{A2416642-81ED-49BF-A19D-9745B17CCF45}" type="pres">
      <dgm:prSet presAssocID="{231BCD14-3B94-4C68-B364-B78C64A5D943}" presName="node" presStyleLbl="node1" presStyleIdx="8" presStyleCnt="9" custScaleX="157402">
        <dgm:presLayoutVars>
          <dgm:bulletEnabled val="1"/>
        </dgm:presLayoutVars>
      </dgm:prSet>
      <dgm:spPr/>
      <dgm:t>
        <a:bodyPr/>
        <a:lstStyle/>
        <a:p>
          <a:endParaRPr lang="en-US"/>
        </a:p>
      </dgm:t>
    </dgm:pt>
  </dgm:ptLst>
  <dgm:cxnLst>
    <dgm:cxn modelId="{FC3E4437-1E2A-4E68-B490-66EB7D06DEB0}" type="presOf" srcId="{6746AA50-0A3E-4D14-8751-B43291A85A04}" destId="{62107404-A0E8-4313-97E2-D11526A58375}" srcOrd="0" destOrd="0" presId="urn:microsoft.com/office/officeart/2005/8/layout/default"/>
    <dgm:cxn modelId="{DD994A0F-7F79-4774-9BAB-E9FD8DA0A3C6}" srcId="{589DB035-19C0-4FF7-8D02-AA7BA08A4807}" destId="{231BCD14-3B94-4C68-B364-B78C64A5D943}" srcOrd="8" destOrd="0" parTransId="{6D10F80C-93C3-410B-BDD3-8A285C38DAAC}" sibTransId="{B6E82968-06C1-4B81-AB89-BEF6251E8BA5}"/>
    <dgm:cxn modelId="{10AEA89D-2C78-43CF-97E3-C5706AB41150}" srcId="{589DB035-19C0-4FF7-8D02-AA7BA08A4807}" destId="{463B34FF-6107-48FD-9DF7-377F5BFC9B5C}" srcOrd="3" destOrd="0" parTransId="{60F086B2-C506-49CB-B167-64258EDFE251}" sibTransId="{29679755-F02D-4D6C-BFBF-215D1C640912}"/>
    <dgm:cxn modelId="{598F7147-3475-4F66-B3EC-873A8016EB0D}" srcId="{589DB035-19C0-4FF7-8D02-AA7BA08A4807}" destId="{6746AA50-0A3E-4D14-8751-B43291A85A04}" srcOrd="6" destOrd="0" parTransId="{2A0A15C8-BBAF-43EC-87BF-55948834E774}" sibTransId="{4675308A-36FA-470E-842A-40398D96612A}"/>
    <dgm:cxn modelId="{3E5C3010-41C2-420F-A43F-4C4C033263F9}" type="presOf" srcId="{231BCD14-3B94-4C68-B364-B78C64A5D943}" destId="{A2416642-81ED-49BF-A19D-9745B17CCF45}" srcOrd="0" destOrd="0" presId="urn:microsoft.com/office/officeart/2005/8/layout/default"/>
    <dgm:cxn modelId="{A4A30373-A7CC-4FB1-9139-F85A7CA1A79B}" srcId="{589DB035-19C0-4FF7-8D02-AA7BA08A4807}" destId="{6A2787A0-0004-40C1-BBCF-B2DCEC604FFE}" srcOrd="4" destOrd="0" parTransId="{601247BC-3F63-46A9-93B2-D6096F172187}" sibTransId="{4D471630-A610-420B-A28B-E348A4F716C8}"/>
    <dgm:cxn modelId="{6A61E2C7-C761-4F1E-A54E-6302FE474E3C}" type="presOf" srcId="{437E5A38-454A-4422-8B70-7D447891821E}" destId="{7E422424-3A18-47CD-B056-A9B0019B708E}" srcOrd="0" destOrd="0" presId="urn:microsoft.com/office/officeart/2005/8/layout/default"/>
    <dgm:cxn modelId="{8BB317CF-00A2-46BF-A37E-9E28D6B5F19B}" srcId="{589DB035-19C0-4FF7-8D02-AA7BA08A4807}" destId="{E33A948A-6136-4166-AC89-8C0EE22B2E58}" srcOrd="2" destOrd="0" parTransId="{53F9E3BF-B367-4CEC-9408-986F4FE5C17F}" sibTransId="{3D5D1090-8D7B-435F-A07C-7879AD2CE873}"/>
    <dgm:cxn modelId="{93FBC16E-92B8-4E64-A6B6-2254AB13B113}" type="presOf" srcId="{463B34FF-6107-48FD-9DF7-377F5BFC9B5C}" destId="{A9E13C11-B8C6-4F62-8E22-CE79AF42801D}" srcOrd="0" destOrd="0" presId="urn:microsoft.com/office/officeart/2005/8/layout/default"/>
    <dgm:cxn modelId="{F202278D-EAD4-4FE7-93F0-2EBF9B3EA8C8}" type="presOf" srcId="{6A2787A0-0004-40C1-BBCF-B2DCEC604FFE}" destId="{5F0C3E98-6004-4721-A903-EE299085ACFC}" srcOrd="0" destOrd="0" presId="urn:microsoft.com/office/officeart/2005/8/layout/default"/>
    <dgm:cxn modelId="{7355F038-EA95-4611-893C-863EAFCA279F}" type="presOf" srcId="{C5EA4E9D-2160-409B-933B-3905128201EF}" destId="{AA217D9A-F812-4D7E-AABD-53723F8C361F}" srcOrd="0" destOrd="0" presId="urn:microsoft.com/office/officeart/2005/8/layout/default"/>
    <dgm:cxn modelId="{7F2FA59A-6332-48E5-BC18-DC4C965D415F}" type="presOf" srcId="{FF5CF27B-2136-4D42-898B-1FB4AF7A19B8}" destId="{A3961495-877D-4FB7-B5DA-E149F16312D6}" srcOrd="0" destOrd="0" presId="urn:microsoft.com/office/officeart/2005/8/layout/default"/>
    <dgm:cxn modelId="{BCA82041-6BE6-46E9-975F-88DF8D13080B}" type="presOf" srcId="{589DB035-19C0-4FF7-8D02-AA7BA08A4807}" destId="{771995D5-FC5F-4A94-B2A5-63654D7A9B5D}" srcOrd="0" destOrd="0" presId="urn:microsoft.com/office/officeart/2005/8/layout/default"/>
    <dgm:cxn modelId="{18DDCEB6-E0A1-436B-A97E-25A3BCABF712}" srcId="{589DB035-19C0-4FF7-8D02-AA7BA08A4807}" destId="{FF5CF27B-2136-4D42-898B-1FB4AF7A19B8}" srcOrd="5" destOrd="0" parTransId="{C6C11F03-DC70-47A9-AEE2-82E7AB224B80}" sibTransId="{4EA22875-AF2F-41D0-92D5-A9945F91B8BC}"/>
    <dgm:cxn modelId="{BE649BDC-1237-40E7-8F10-38A8374BDE58}" srcId="{589DB035-19C0-4FF7-8D02-AA7BA08A4807}" destId="{C5EA4E9D-2160-409B-933B-3905128201EF}" srcOrd="1" destOrd="0" parTransId="{F4C9257F-19A3-4928-8752-7284892081F4}" sibTransId="{85FEC62E-3614-404F-8F6E-411DC02AE5C7}"/>
    <dgm:cxn modelId="{AD45B2A9-84CF-48B3-A04E-B237223D6FDF}" type="presOf" srcId="{E7FE9D8C-7840-403B-8E27-38DD20642B6B}" destId="{7BD7E02A-40F4-4B6C-9B7B-9414509493DF}" srcOrd="0" destOrd="0" presId="urn:microsoft.com/office/officeart/2005/8/layout/default"/>
    <dgm:cxn modelId="{2256C8C4-CF74-422B-AA40-76551BD1C4D0}" srcId="{589DB035-19C0-4FF7-8D02-AA7BA08A4807}" destId="{E7FE9D8C-7840-403B-8E27-38DD20642B6B}" srcOrd="0" destOrd="0" parTransId="{C0B27BA8-0685-4A95-991B-D122FC8E9609}" sibTransId="{11FE7FBE-18BE-46B4-BAA2-33D7E1E86194}"/>
    <dgm:cxn modelId="{EC0ED844-CA1A-4C9C-85DE-EC2F2971F233}" type="presOf" srcId="{E33A948A-6136-4166-AC89-8C0EE22B2E58}" destId="{0A330C29-03D5-4D22-BF4B-EFA941CC39CD}" srcOrd="0" destOrd="0" presId="urn:microsoft.com/office/officeart/2005/8/layout/default"/>
    <dgm:cxn modelId="{9C86D66B-952A-402A-B8D1-D2DCC55B36B5}" srcId="{589DB035-19C0-4FF7-8D02-AA7BA08A4807}" destId="{437E5A38-454A-4422-8B70-7D447891821E}" srcOrd="7" destOrd="0" parTransId="{031960BE-2435-4C71-AA78-CDA2C23F0D24}" sibTransId="{9DFC7528-CA77-44E0-9386-C29366607929}"/>
    <dgm:cxn modelId="{5F971957-DC50-4F7A-9BF2-875255C2F17C}" type="presParOf" srcId="{771995D5-FC5F-4A94-B2A5-63654D7A9B5D}" destId="{7BD7E02A-40F4-4B6C-9B7B-9414509493DF}" srcOrd="0" destOrd="0" presId="urn:microsoft.com/office/officeart/2005/8/layout/default"/>
    <dgm:cxn modelId="{060F74D3-5276-49BA-9053-4107CD218B45}" type="presParOf" srcId="{771995D5-FC5F-4A94-B2A5-63654D7A9B5D}" destId="{BF7D0A23-6CAA-4390-A2BB-56166573985B}" srcOrd="1" destOrd="0" presId="urn:microsoft.com/office/officeart/2005/8/layout/default"/>
    <dgm:cxn modelId="{C64629A9-04D7-484A-A058-8CB656E937BB}" type="presParOf" srcId="{771995D5-FC5F-4A94-B2A5-63654D7A9B5D}" destId="{AA217D9A-F812-4D7E-AABD-53723F8C361F}" srcOrd="2" destOrd="0" presId="urn:microsoft.com/office/officeart/2005/8/layout/default"/>
    <dgm:cxn modelId="{DD808BBB-A78C-4597-869C-995A5CC8F070}" type="presParOf" srcId="{771995D5-FC5F-4A94-B2A5-63654D7A9B5D}" destId="{D3632B3C-761A-435F-9420-D2CF2EE71519}" srcOrd="3" destOrd="0" presId="urn:microsoft.com/office/officeart/2005/8/layout/default"/>
    <dgm:cxn modelId="{368C4153-E1F2-4751-83AC-7BAB41E5F7D1}" type="presParOf" srcId="{771995D5-FC5F-4A94-B2A5-63654D7A9B5D}" destId="{0A330C29-03D5-4D22-BF4B-EFA941CC39CD}" srcOrd="4" destOrd="0" presId="urn:microsoft.com/office/officeart/2005/8/layout/default"/>
    <dgm:cxn modelId="{751D134D-B80B-4404-8288-2A782EB2809B}" type="presParOf" srcId="{771995D5-FC5F-4A94-B2A5-63654D7A9B5D}" destId="{705FB298-C71A-4C17-ACF0-63AC9D68D297}" srcOrd="5" destOrd="0" presId="urn:microsoft.com/office/officeart/2005/8/layout/default"/>
    <dgm:cxn modelId="{A36240B0-3EDB-4DA0-9429-D9ABF6AF4EF2}" type="presParOf" srcId="{771995D5-FC5F-4A94-B2A5-63654D7A9B5D}" destId="{A9E13C11-B8C6-4F62-8E22-CE79AF42801D}" srcOrd="6" destOrd="0" presId="urn:microsoft.com/office/officeart/2005/8/layout/default"/>
    <dgm:cxn modelId="{0DD6AD9E-4EB2-4B47-ACC8-A49BB502D17E}" type="presParOf" srcId="{771995D5-FC5F-4A94-B2A5-63654D7A9B5D}" destId="{2DFB3AB7-4AB6-444A-BB50-6F5076B2A1AB}" srcOrd="7" destOrd="0" presId="urn:microsoft.com/office/officeart/2005/8/layout/default"/>
    <dgm:cxn modelId="{FC32E336-F6A8-453A-8D9C-CC4E785F04D2}" type="presParOf" srcId="{771995D5-FC5F-4A94-B2A5-63654D7A9B5D}" destId="{5F0C3E98-6004-4721-A903-EE299085ACFC}" srcOrd="8" destOrd="0" presId="urn:microsoft.com/office/officeart/2005/8/layout/default"/>
    <dgm:cxn modelId="{2D51446E-1EF3-40E1-96D4-05A4985AF65A}" type="presParOf" srcId="{771995D5-FC5F-4A94-B2A5-63654D7A9B5D}" destId="{F277F8FD-4E18-4ADB-A78D-06500E0F912E}" srcOrd="9" destOrd="0" presId="urn:microsoft.com/office/officeart/2005/8/layout/default"/>
    <dgm:cxn modelId="{1B73F070-C172-4D12-87D1-63F9CE866795}" type="presParOf" srcId="{771995D5-FC5F-4A94-B2A5-63654D7A9B5D}" destId="{A3961495-877D-4FB7-B5DA-E149F16312D6}" srcOrd="10" destOrd="0" presId="urn:microsoft.com/office/officeart/2005/8/layout/default"/>
    <dgm:cxn modelId="{8D0CD5A9-5C3C-44D3-A275-5BE7F6581AE3}" type="presParOf" srcId="{771995D5-FC5F-4A94-B2A5-63654D7A9B5D}" destId="{AA2825DD-A993-49A8-9FD8-FA21666469E8}" srcOrd="11" destOrd="0" presId="urn:microsoft.com/office/officeart/2005/8/layout/default"/>
    <dgm:cxn modelId="{77BFBF05-2D81-46E6-A0B4-AB11867D7B48}" type="presParOf" srcId="{771995D5-FC5F-4A94-B2A5-63654D7A9B5D}" destId="{62107404-A0E8-4313-97E2-D11526A58375}" srcOrd="12" destOrd="0" presId="urn:microsoft.com/office/officeart/2005/8/layout/default"/>
    <dgm:cxn modelId="{8043A929-AB85-4857-9363-EA28F3DB23ED}" type="presParOf" srcId="{771995D5-FC5F-4A94-B2A5-63654D7A9B5D}" destId="{20E553DE-6802-43FC-98AA-93A4F1BB2A3B}" srcOrd="13" destOrd="0" presId="urn:microsoft.com/office/officeart/2005/8/layout/default"/>
    <dgm:cxn modelId="{A3134D82-FAF8-4EB3-BE1A-DC68AFF65319}" type="presParOf" srcId="{771995D5-FC5F-4A94-B2A5-63654D7A9B5D}" destId="{7E422424-3A18-47CD-B056-A9B0019B708E}" srcOrd="14" destOrd="0" presId="urn:microsoft.com/office/officeart/2005/8/layout/default"/>
    <dgm:cxn modelId="{84A1FC7C-F583-4A46-889B-DB7E91727F98}" type="presParOf" srcId="{771995D5-FC5F-4A94-B2A5-63654D7A9B5D}" destId="{3EABF82C-27D7-45B8-AD56-F225612D0532}" srcOrd="15" destOrd="0" presId="urn:microsoft.com/office/officeart/2005/8/layout/default"/>
    <dgm:cxn modelId="{B61884FA-996C-46EF-BC64-C95CAE0BC21C}" type="presParOf" srcId="{771995D5-FC5F-4A94-B2A5-63654D7A9B5D}" destId="{A2416642-81ED-49BF-A19D-9745B17CCF45}"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9D07C7-1244-4A41-B181-EB4FC287751C}"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PH"/>
        </a:p>
      </dgm:t>
    </dgm:pt>
    <dgm:pt modelId="{4214782A-AF25-42D9-9285-8B557C40C240}">
      <dgm:prSet phldrT="[Text]" custT="1"/>
      <dgm:spPr/>
      <dgm:t>
        <a:bodyPr/>
        <a:lstStyle/>
        <a:p>
          <a:pPr>
            <a:buFont typeface="Courier New" panose="02070309020205020404" pitchFamily="49" charset="0"/>
            <a:buChar char="o"/>
          </a:pPr>
          <a:r>
            <a:rPr lang="en-AU" sz="1800" dirty="0">
              <a:solidFill>
                <a:schemeClr val="tx1">
                  <a:lumMod val="75000"/>
                  <a:lumOff val="25000"/>
                </a:schemeClr>
              </a:solidFill>
            </a:rPr>
            <a:t>Basic Hygiene</a:t>
          </a:r>
          <a:endParaRPr lang="en-PH" sz="1800" dirty="0">
            <a:solidFill>
              <a:schemeClr val="tx1">
                <a:lumMod val="75000"/>
                <a:lumOff val="25000"/>
              </a:schemeClr>
            </a:solidFill>
          </a:endParaRPr>
        </a:p>
      </dgm:t>
    </dgm:pt>
    <dgm:pt modelId="{C6D262ED-8755-4305-95F5-2765E94C9BE2}" type="parTrans" cxnId="{2F81CA2A-E99F-48E3-991E-16C8CEACACDD}">
      <dgm:prSet/>
      <dgm:spPr/>
      <dgm:t>
        <a:bodyPr/>
        <a:lstStyle/>
        <a:p>
          <a:endParaRPr lang="en-PH"/>
        </a:p>
      </dgm:t>
    </dgm:pt>
    <dgm:pt modelId="{21CCED03-CA98-437A-A682-8584639A4F6B}" type="sibTrans" cxnId="{2F81CA2A-E99F-48E3-991E-16C8CEACACDD}">
      <dgm:prSet/>
      <dgm:spPr/>
      <dgm:t>
        <a:bodyPr/>
        <a:lstStyle/>
        <a:p>
          <a:endParaRPr lang="en-PH"/>
        </a:p>
      </dgm:t>
    </dgm:pt>
    <dgm:pt modelId="{F9D8FC68-1367-4D91-B3C8-F3F6562001E4}">
      <dgm:prSet phldrT="[Text]" custT="1"/>
      <dgm:spPr/>
      <dgm:t>
        <a:bodyPr/>
        <a:lstStyle/>
        <a:p>
          <a:pPr>
            <a:buFont typeface="Courier New" panose="02070309020205020404" pitchFamily="49" charset="0"/>
            <a:buChar char="o"/>
          </a:pPr>
          <a:r>
            <a:rPr lang="en-AU" sz="1800" dirty="0">
              <a:solidFill>
                <a:schemeClr val="tx1">
                  <a:lumMod val="75000"/>
                  <a:lumOff val="25000"/>
                </a:schemeClr>
              </a:solidFill>
            </a:rPr>
            <a:t>Daily Living</a:t>
          </a:r>
          <a:endParaRPr lang="en-PH" sz="1800" dirty="0">
            <a:solidFill>
              <a:schemeClr val="tx1">
                <a:lumMod val="75000"/>
                <a:lumOff val="25000"/>
              </a:schemeClr>
            </a:solidFill>
          </a:endParaRPr>
        </a:p>
      </dgm:t>
    </dgm:pt>
    <dgm:pt modelId="{A7532C4F-9FD6-444D-B27A-C9BF32558C28}" type="parTrans" cxnId="{46542FE0-D59D-4DE5-95AF-23756F4FE624}">
      <dgm:prSet/>
      <dgm:spPr/>
      <dgm:t>
        <a:bodyPr/>
        <a:lstStyle/>
        <a:p>
          <a:endParaRPr lang="en-PH"/>
        </a:p>
      </dgm:t>
    </dgm:pt>
    <dgm:pt modelId="{688B5474-0DDF-4375-9E42-026F0ED66CC5}" type="sibTrans" cxnId="{46542FE0-D59D-4DE5-95AF-23756F4FE624}">
      <dgm:prSet/>
      <dgm:spPr/>
      <dgm:t>
        <a:bodyPr/>
        <a:lstStyle/>
        <a:p>
          <a:endParaRPr lang="en-PH"/>
        </a:p>
      </dgm:t>
    </dgm:pt>
    <dgm:pt modelId="{D890CF35-8561-8F4B-8D2A-A5EE521217B1}">
      <dgm:prSet phldrT="[Text]" custT="1"/>
      <dgm:spPr>
        <a:solidFill>
          <a:srgbClr val="458DCF"/>
        </a:solidFill>
      </dgm:spPr>
      <dgm:t>
        <a:bodyPr/>
        <a:lstStyle/>
        <a:p>
          <a:pPr>
            <a:buFont typeface="Courier New" panose="02070309020205020404" pitchFamily="49" charset="0"/>
            <a:buChar char="o"/>
          </a:pPr>
          <a:r>
            <a:rPr lang="en-AU" sz="1800" dirty="0"/>
            <a:t>Bathing and showering</a:t>
          </a:r>
          <a:endParaRPr lang="en-PH" sz="1800" dirty="0"/>
        </a:p>
      </dgm:t>
    </dgm:pt>
    <dgm:pt modelId="{E5092A2F-9BC8-0644-8014-BC85239C570C}" type="parTrans" cxnId="{769DED74-EE34-4448-BDB6-66A5A458E3D3}">
      <dgm:prSet/>
      <dgm:spPr/>
      <dgm:t>
        <a:bodyPr/>
        <a:lstStyle/>
        <a:p>
          <a:endParaRPr lang="en-US"/>
        </a:p>
      </dgm:t>
    </dgm:pt>
    <dgm:pt modelId="{31421417-A79C-0F46-973E-6179E445B0CB}" type="sibTrans" cxnId="{769DED74-EE34-4448-BDB6-66A5A458E3D3}">
      <dgm:prSet/>
      <dgm:spPr/>
      <dgm:t>
        <a:bodyPr/>
        <a:lstStyle/>
        <a:p>
          <a:endParaRPr lang="en-US"/>
        </a:p>
      </dgm:t>
    </dgm:pt>
    <dgm:pt modelId="{0438E59A-9C4D-3347-80AB-58AA6F87B63B}">
      <dgm:prSet phldrT="[Text]" custT="1"/>
      <dgm:spPr>
        <a:solidFill>
          <a:srgbClr val="42BDCA"/>
        </a:solidFill>
      </dgm:spPr>
      <dgm:t>
        <a:bodyPr/>
        <a:lstStyle/>
        <a:p>
          <a:pPr>
            <a:buFont typeface="Courier New" panose="02070309020205020404" pitchFamily="49" charset="0"/>
            <a:buChar char="o"/>
          </a:pPr>
          <a:r>
            <a:rPr lang="en-PH" sz="1800" dirty="0"/>
            <a:t>Oral hygiene</a:t>
          </a:r>
        </a:p>
      </dgm:t>
    </dgm:pt>
    <dgm:pt modelId="{0C8737D4-5CB5-164A-BEDC-09BB993D062F}" type="parTrans" cxnId="{4413859F-BBB6-8B4C-8B06-709B6B35B7DC}">
      <dgm:prSet/>
      <dgm:spPr/>
      <dgm:t>
        <a:bodyPr/>
        <a:lstStyle/>
        <a:p>
          <a:endParaRPr lang="en-US"/>
        </a:p>
      </dgm:t>
    </dgm:pt>
    <dgm:pt modelId="{C0EE506B-9D25-4447-A59B-9BE2298949D1}" type="sibTrans" cxnId="{4413859F-BBB6-8B4C-8B06-709B6B35B7DC}">
      <dgm:prSet/>
      <dgm:spPr/>
      <dgm:t>
        <a:bodyPr/>
        <a:lstStyle/>
        <a:p>
          <a:endParaRPr lang="en-US"/>
        </a:p>
      </dgm:t>
    </dgm:pt>
    <dgm:pt modelId="{AC568036-7914-894A-AD3E-60D292A1AE1E}">
      <dgm:prSet phldrT="[Text]" custT="1"/>
      <dgm:spPr>
        <a:solidFill>
          <a:srgbClr val="3CBE99"/>
        </a:solidFill>
      </dgm:spPr>
      <dgm:t>
        <a:bodyPr/>
        <a:lstStyle/>
        <a:p>
          <a:pPr>
            <a:buFont typeface="Courier New" panose="02070309020205020404" pitchFamily="49" charset="0"/>
            <a:buChar char="o"/>
          </a:pPr>
          <a:r>
            <a:rPr lang="en-PH" sz="1800" dirty="0"/>
            <a:t>Dressing</a:t>
          </a:r>
        </a:p>
      </dgm:t>
    </dgm:pt>
    <dgm:pt modelId="{41719FDD-3458-954C-92B1-BA0C73AE4EC6}" type="parTrans" cxnId="{B6B83588-8A55-004B-B17F-7BB480277AA8}">
      <dgm:prSet/>
      <dgm:spPr/>
      <dgm:t>
        <a:bodyPr/>
        <a:lstStyle/>
        <a:p>
          <a:endParaRPr lang="en-US"/>
        </a:p>
      </dgm:t>
    </dgm:pt>
    <dgm:pt modelId="{E46ADBCC-D81A-8341-8049-853F9D36C26B}" type="sibTrans" cxnId="{B6B83588-8A55-004B-B17F-7BB480277AA8}">
      <dgm:prSet/>
      <dgm:spPr/>
      <dgm:t>
        <a:bodyPr/>
        <a:lstStyle/>
        <a:p>
          <a:endParaRPr lang="en-US"/>
        </a:p>
      </dgm:t>
    </dgm:pt>
    <dgm:pt modelId="{590798E7-4C14-7043-A2AB-AADFF46EEE0D}">
      <dgm:prSet phldrT="[Text]" custT="1"/>
      <dgm:spPr/>
      <dgm:t>
        <a:bodyPr/>
        <a:lstStyle/>
        <a:p>
          <a:pPr>
            <a:buFont typeface="Courier New" panose="02070309020205020404" pitchFamily="49" charset="0"/>
            <a:buChar char="o"/>
          </a:pPr>
          <a:r>
            <a:rPr lang="en-PH" sz="1800" dirty="0"/>
            <a:t>Grocery shopping</a:t>
          </a:r>
        </a:p>
      </dgm:t>
    </dgm:pt>
    <dgm:pt modelId="{E5082567-49DE-7247-900C-B8C3D48832CB}" type="parTrans" cxnId="{364A5395-7567-4D42-9711-446495B3AFBA}">
      <dgm:prSet/>
      <dgm:spPr/>
      <dgm:t>
        <a:bodyPr/>
        <a:lstStyle/>
        <a:p>
          <a:endParaRPr lang="en-US"/>
        </a:p>
      </dgm:t>
    </dgm:pt>
    <dgm:pt modelId="{49653F10-EFB9-2840-AB25-C3EDC01B7D08}" type="sibTrans" cxnId="{364A5395-7567-4D42-9711-446495B3AFBA}">
      <dgm:prSet/>
      <dgm:spPr/>
      <dgm:t>
        <a:bodyPr/>
        <a:lstStyle/>
        <a:p>
          <a:endParaRPr lang="en-US"/>
        </a:p>
      </dgm:t>
    </dgm:pt>
    <dgm:pt modelId="{DB7BC111-2F93-0E46-AD38-F14370E35CB7}">
      <dgm:prSet phldrT="[Text]" custT="1"/>
      <dgm:spPr/>
      <dgm:t>
        <a:bodyPr/>
        <a:lstStyle/>
        <a:p>
          <a:pPr>
            <a:buFont typeface="Courier New" panose="02070309020205020404" pitchFamily="49" charset="0"/>
            <a:buChar char="o"/>
          </a:pPr>
          <a:r>
            <a:rPr lang="en-PH" sz="1800" dirty="0"/>
            <a:t>Budgeting money</a:t>
          </a:r>
        </a:p>
      </dgm:t>
    </dgm:pt>
    <dgm:pt modelId="{9AA5A147-B768-944E-929E-0B3092A72B61}" type="parTrans" cxnId="{6EA2E639-52AD-1E49-8F6A-F6FB2A922C4A}">
      <dgm:prSet/>
      <dgm:spPr/>
      <dgm:t>
        <a:bodyPr/>
        <a:lstStyle/>
        <a:p>
          <a:endParaRPr lang="en-US"/>
        </a:p>
      </dgm:t>
    </dgm:pt>
    <dgm:pt modelId="{E1D57D06-4B8B-D14C-8E88-9D1BEE2515E9}" type="sibTrans" cxnId="{6EA2E639-52AD-1E49-8F6A-F6FB2A922C4A}">
      <dgm:prSet/>
      <dgm:spPr/>
      <dgm:t>
        <a:bodyPr/>
        <a:lstStyle/>
        <a:p>
          <a:endParaRPr lang="en-US"/>
        </a:p>
      </dgm:t>
    </dgm:pt>
    <dgm:pt modelId="{63A9BE76-EA47-D14F-B428-53FCE6B164FB}">
      <dgm:prSet phldrT="[Text]" custT="1"/>
      <dgm:spPr/>
      <dgm:t>
        <a:bodyPr/>
        <a:lstStyle/>
        <a:p>
          <a:pPr>
            <a:buFont typeface="Courier New" panose="02070309020205020404" pitchFamily="49" charset="0"/>
            <a:buChar char="o"/>
          </a:pPr>
          <a:r>
            <a:rPr lang="en-PH" sz="1800" dirty="0"/>
            <a:t>Cooking</a:t>
          </a:r>
        </a:p>
      </dgm:t>
    </dgm:pt>
    <dgm:pt modelId="{682E3B28-F472-1D4E-B8D7-3EF251C2B1E5}" type="parTrans" cxnId="{1C06820E-9F2D-344F-A2D1-BE9F21767527}">
      <dgm:prSet/>
      <dgm:spPr/>
      <dgm:t>
        <a:bodyPr/>
        <a:lstStyle/>
        <a:p>
          <a:endParaRPr lang="en-US"/>
        </a:p>
      </dgm:t>
    </dgm:pt>
    <dgm:pt modelId="{6D38FC0B-4B5B-3F4B-B80C-FE65E8995040}" type="sibTrans" cxnId="{1C06820E-9F2D-344F-A2D1-BE9F21767527}">
      <dgm:prSet/>
      <dgm:spPr/>
      <dgm:t>
        <a:bodyPr/>
        <a:lstStyle/>
        <a:p>
          <a:endParaRPr lang="en-US"/>
        </a:p>
      </dgm:t>
    </dgm:pt>
    <dgm:pt modelId="{50E02DD2-6F88-884F-A975-AE0274390922}" type="pres">
      <dgm:prSet presAssocID="{3E9D07C7-1244-4A41-B181-EB4FC287751C}" presName="theList" presStyleCnt="0">
        <dgm:presLayoutVars>
          <dgm:dir/>
          <dgm:animLvl val="lvl"/>
          <dgm:resizeHandles val="exact"/>
        </dgm:presLayoutVars>
      </dgm:prSet>
      <dgm:spPr/>
      <dgm:t>
        <a:bodyPr/>
        <a:lstStyle/>
        <a:p>
          <a:endParaRPr lang="en-US"/>
        </a:p>
      </dgm:t>
    </dgm:pt>
    <dgm:pt modelId="{BD3A9A82-1142-3D43-AB3B-1F18E7D0FA41}" type="pres">
      <dgm:prSet presAssocID="{4214782A-AF25-42D9-9285-8B557C40C240}" presName="compNode" presStyleCnt="0"/>
      <dgm:spPr/>
    </dgm:pt>
    <dgm:pt modelId="{54CA7E1F-4DFF-D34A-BBA6-DC6B8D4AFAA5}" type="pres">
      <dgm:prSet presAssocID="{4214782A-AF25-42D9-9285-8B557C40C240}" presName="aNode" presStyleLbl="bgShp" presStyleIdx="0" presStyleCnt="2"/>
      <dgm:spPr/>
      <dgm:t>
        <a:bodyPr/>
        <a:lstStyle/>
        <a:p>
          <a:endParaRPr lang="en-US"/>
        </a:p>
      </dgm:t>
    </dgm:pt>
    <dgm:pt modelId="{D4C42CAB-87FC-B44C-9298-0A527F24EF4E}" type="pres">
      <dgm:prSet presAssocID="{4214782A-AF25-42D9-9285-8B557C40C240}" presName="textNode" presStyleLbl="bgShp" presStyleIdx="0" presStyleCnt="2"/>
      <dgm:spPr/>
      <dgm:t>
        <a:bodyPr/>
        <a:lstStyle/>
        <a:p>
          <a:endParaRPr lang="en-US"/>
        </a:p>
      </dgm:t>
    </dgm:pt>
    <dgm:pt modelId="{458550F7-9372-694B-90E6-696DCC4262B3}" type="pres">
      <dgm:prSet presAssocID="{4214782A-AF25-42D9-9285-8B557C40C240}" presName="compChildNode" presStyleCnt="0"/>
      <dgm:spPr/>
    </dgm:pt>
    <dgm:pt modelId="{18805943-8234-E349-8320-B11F4C7F10E3}" type="pres">
      <dgm:prSet presAssocID="{4214782A-AF25-42D9-9285-8B557C40C240}" presName="theInnerList" presStyleCnt="0"/>
      <dgm:spPr/>
    </dgm:pt>
    <dgm:pt modelId="{6ED44316-A714-C84B-B51F-AF9163D23FAD}" type="pres">
      <dgm:prSet presAssocID="{D890CF35-8561-8F4B-8D2A-A5EE521217B1}" presName="childNode" presStyleLbl="node1" presStyleIdx="0" presStyleCnt="6">
        <dgm:presLayoutVars>
          <dgm:bulletEnabled val="1"/>
        </dgm:presLayoutVars>
      </dgm:prSet>
      <dgm:spPr/>
      <dgm:t>
        <a:bodyPr/>
        <a:lstStyle/>
        <a:p>
          <a:endParaRPr lang="en-US"/>
        </a:p>
      </dgm:t>
    </dgm:pt>
    <dgm:pt modelId="{8B260F5E-21EA-DB4B-925E-5DFABDE31195}" type="pres">
      <dgm:prSet presAssocID="{D890CF35-8561-8F4B-8D2A-A5EE521217B1}" presName="aSpace2" presStyleCnt="0"/>
      <dgm:spPr/>
    </dgm:pt>
    <dgm:pt modelId="{5C32898F-D6C5-1643-A8BC-5E95203CE31F}" type="pres">
      <dgm:prSet presAssocID="{0438E59A-9C4D-3347-80AB-58AA6F87B63B}" presName="childNode" presStyleLbl="node1" presStyleIdx="1" presStyleCnt="6">
        <dgm:presLayoutVars>
          <dgm:bulletEnabled val="1"/>
        </dgm:presLayoutVars>
      </dgm:prSet>
      <dgm:spPr/>
      <dgm:t>
        <a:bodyPr/>
        <a:lstStyle/>
        <a:p>
          <a:endParaRPr lang="en-US"/>
        </a:p>
      </dgm:t>
    </dgm:pt>
    <dgm:pt modelId="{4B222143-BAD5-D440-B527-0EEF481230B0}" type="pres">
      <dgm:prSet presAssocID="{0438E59A-9C4D-3347-80AB-58AA6F87B63B}" presName="aSpace2" presStyleCnt="0"/>
      <dgm:spPr/>
    </dgm:pt>
    <dgm:pt modelId="{66C775A2-B059-1A43-BC4B-0777E935DF00}" type="pres">
      <dgm:prSet presAssocID="{AC568036-7914-894A-AD3E-60D292A1AE1E}" presName="childNode" presStyleLbl="node1" presStyleIdx="2" presStyleCnt="6">
        <dgm:presLayoutVars>
          <dgm:bulletEnabled val="1"/>
        </dgm:presLayoutVars>
      </dgm:prSet>
      <dgm:spPr/>
      <dgm:t>
        <a:bodyPr/>
        <a:lstStyle/>
        <a:p>
          <a:endParaRPr lang="en-US"/>
        </a:p>
      </dgm:t>
    </dgm:pt>
    <dgm:pt modelId="{8857FD35-D344-3040-9E17-4F3933D88C99}" type="pres">
      <dgm:prSet presAssocID="{4214782A-AF25-42D9-9285-8B557C40C240}" presName="aSpace" presStyleCnt="0"/>
      <dgm:spPr/>
    </dgm:pt>
    <dgm:pt modelId="{4ED65055-0128-874B-BD45-B3E7AFF61EAB}" type="pres">
      <dgm:prSet presAssocID="{F9D8FC68-1367-4D91-B3C8-F3F6562001E4}" presName="compNode" presStyleCnt="0"/>
      <dgm:spPr/>
    </dgm:pt>
    <dgm:pt modelId="{A410D59D-4CFE-E84B-B735-970AA1FF10DE}" type="pres">
      <dgm:prSet presAssocID="{F9D8FC68-1367-4D91-B3C8-F3F6562001E4}" presName="aNode" presStyleLbl="bgShp" presStyleIdx="1" presStyleCnt="2"/>
      <dgm:spPr/>
      <dgm:t>
        <a:bodyPr/>
        <a:lstStyle/>
        <a:p>
          <a:endParaRPr lang="en-US"/>
        </a:p>
      </dgm:t>
    </dgm:pt>
    <dgm:pt modelId="{17F01E43-9E95-6D4F-B194-DF13B137C67B}" type="pres">
      <dgm:prSet presAssocID="{F9D8FC68-1367-4D91-B3C8-F3F6562001E4}" presName="textNode" presStyleLbl="bgShp" presStyleIdx="1" presStyleCnt="2"/>
      <dgm:spPr/>
      <dgm:t>
        <a:bodyPr/>
        <a:lstStyle/>
        <a:p>
          <a:endParaRPr lang="en-US"/>
        </a:p>
      </dgm:t>
    </dgm:pt>
    <dgm:pt modelId="{25FB7AA0-D2B3-DD40-A287-AFB5CEDFB0CC}" type="pres">
      <dgm:prSet presAssocID="{F9D8FC68-1367-4D91-B3C8-F3F6562001E4}" presName="compChildNode" presStyleCnt="0"/>
      <dgm:spPr/>
    </dgm:pt>
    <dgm:pt modelId="{9FD9BC31-F353-414B-8C83-F9A86C4FFB29}" type="pres">
      <dgm:prSet presAssocID="{F9D8FC68-1367-4D91-B3C8-F3F6562001E4}" presName="theInnerList" presStyleCnt="0"/>
      <dgm:spPr/>
    </dgm:pt>
    <dgm:pt modelId="{70930E63-0A8F-A241-850E-08B63350353C}" type="pres">
      <dgm:prSet presAssocID="{63A9BE76-EA47-D14F-B428-53FCE6B164FB}" presName="childNode" presStyleLbl="node1" presStyleIdx="3" presStyleCnt="6">
        <dgm:presLayoutVars>
          <dgm:bulletEnabled val="1"/>
        </dgm:presLayoutVars>
      </dgm:prSet>
      <dgm:spPr/>
      <dgm:t>
        <a:bodyPr/>
        <a:lstStyle/>
        <a:p>
          <a:endParaRPr lang="en-US"/>
        </a:p>
      </dgm:t>
    </dgm:pt>
    <dgm:pt modelId="{F895F3B9-5C48-5E4C-9880-C6CDFD367C63}" type="pres">
      <dgm:prSet presAssocID="{63A9BE76-EA47-D14F-B428-53FCE6B164FB}" presName="aSpace2" presStyleCnt="0"/>
      <dgm:spPr/>
    </dgm:pt>
    <dgm:pt modelId="{AC23AEBA-7818-6940-9397-15512558E876}" type="pres">
      <dgm:prSet presAssocID="{590798E7-4C14-7043-A2AB-AADFF46EEE0D}" presName="childNode" presStyleLbl="node1" presStyleIdx="4" presStyleCnt="6">
        <dgm:presLayoutVars>
          <dgm:bulletEnabled val="1"/>
        </dgm:presLayoutVars>
      </dgm:prSet>
      <dgm:spPr/>
      <dgm:t>
        <a:bodyPr/>
        <a:lstStyle/>
        <a:p>
          <a:endParaRPr lang="en-US"/>
        </a:p>
      </dgm:t>
    </dgm:pt>
    <dgm:pt modelId="{BFCDD87E-937A-EC4D-9707-276B81519D44}" type="pres">
      <dgm:prSet presAssocID="{590798E7-4C14-7043-A2AB-AADFF46EEE0D}" presName="aSpace2" presStyleCnt="0"/>
      <dgm:spPr/>
    </dgm:pt>
    <dgm:pt modelId="{639A9FE8-9257-AA4B-98F5-64C7854AD69D}" type="pres">
      <dgm:prSet presAssocID="{DB7BC111-2F93-0E46-AD38-F14370E35CB7}" presName="childNode" presStyleLbl="node1" presStyleIdx="5" presStyleCnt="6">
        <dgm:presLayoutVars>
          <dgm:bulletEnabled val="1"/>
        </dgm:presLayoutVars>
      </dgm:prSet>
      <dgm:spPr/>
      <dgm:t>
        <a:bodyPr/>
        <a:lstStyle/>
        <a:p>
          <a:endParaRPr lang="en-US"/>
        </a:p>
      </dgm:t>
    </dgm:pt>
  </dgm:ptLst>
  <dgm:cxnLst>
    <dgm:cxn modelId="{988057BE-54FD-3640-9ABF-B2576D64FD86}" type="presOf" srcId="{3E9D07C7-1244-4A41-B181-EB4FC287751C}" destId="{50E02DD2-6F88-884F-A975-AE0274390922}" srcOrd="0" destOrd="0" presId="urn:microsoft.com/office/officeart/2005/8/layout/lProcess2"/>
    <dgm:cxn modelId="{A0288893-7B8D-1F41-A067-674CA827D78A}" type="presOf" srcId="{4214782A-AF25-42D9-9285-8B557C40C240}" destId="{D4C42CAB-87FC-B44C-9298-0A527F24EF4E}" srcOrd="1" destOrd="0" presId="urn:microsoft.com/office/officeart/2005/8/layout/lProcess2"/>
    <dgm:cxn modelId="{43420F2F-428E-F34F-AD85-4EBB5938F3F2}" type="presOf" srcId="{D890CF35-8561-8F4B-8D2A-A5EE521217B1}" destId="{6ED44316-A714-C84B-B51F-AF9163D23FAD}" srcOrd="0" destOrd="0" presId="urn:microsoft.com/office/officeart/2005/8/layout/lProcess2"/>
    <dgm:cxn modelId="{70486787-243E-9541-A710-A6C32EEC0F77}" type="presOf" srcId="{AC568036-7914-894A-AD3E-60D292A1AE1E}" destId="{66C775A2-B059-1A43-BC4B-0777E935DF00}" srcOrd="0" destOrd="0" presId="urn:microsoft.com/office/officeart/2005/8/layout/lProcess2"/>
    <dgm:cxn modelId="{6EA2E639-52AD-1E49-8F6A-F6FB2A922C4A}" srcId="{F9D8FC68-1367-4D91-B3C8-F3F6562001E4}" destId="{DB7BC111-2F93-0E46-AD38-F14370E35CB7}" srcOrd="2" destOrd="0" parTransId="{9AA5A147-B768-944E-929E-0B3092A72B61}" sibTransId="{E1D57D06-4B8B-D14C-8E88-9D1BEE2515E9}"/>
    <dgm:cxn modelId="{E3DF08B1-57F3-7D4F-B210-22F4BB733F74}" type="presOf" srcId="{63A9BE76-EA47-D14F-B428-53FCE6B164FB}" destId="{70930E63-0A8F-A241-850E-08B63350353C}" srcOrd="0" destOrd="0" presId="urn:microsoft.com/office/officeart/2005/8/layout/lProcess2"/>
    <dgm:cxn modelId="{769DED74-EE34-4448-BDB6-66A5A458E3D3}" srcId="{4214782A-AF25-42D9-9285-8B557C40C240}" destId="{D890CF35-8561-8F4B-8D2A-A5EE521217B1}" srcOrd="0" destOrd="0" parTransId="{E5092A2F-9BC8-0644-8014-BC85239C570C}" sibTransId="{31421417-A79C-0F46-973E-6179E445B0CB}"/>
    <dgm:cxn modelId="{364A5395-7567-4D42-9711-446495B3AFBA}" srcId="{F9D8FC68-1367-4D91-B3C8-F3F6562001E4}" destId="{590798E7-4C14-7043-A2AB-AADFF46EEE0D}" srcOrd="1" destOrd="0" parTransId="{E5082567-49DE-7247-900C-B8C3D48832CB}" sibTransId="{49653F10-EFB9-2840-AB25-C3EDC01B7D08}"/>
    <dgm:cxn modelId="{3339EF26-C305-234E-A1CA-4EE56C174715}" type="presOf" srcId="{590798E7-4C14-7043-A2AB-AADFF46EEE0D}" destId="{AC23AEBA-7818-6940-9397-15512558E876}" srcOrd="0" destOrd="0" presId="urn:microsoft.com/office/officeart/2005/8/layout/lProcess2"/>
    <dgm:cxn modelId="{1C06820E-9F2D-344F-A2D1-BE9F21767527}" srcId="{F9D8FC68-1367-4D91-B3C8-F3F6562001E4}" destId="{63A9BE76-EA47-D14F-B428-53FCE6B164FB}" srcOrd="0" destOrd="0" parTransId="{682E3B28-F472-1D4E-B8D7-3EF251C2B1E5}" sibTransId="{6D38FC0B-4B5B-3F4B-B80C-FE65E8995040}"/>
    <dgm:cxn modelId="{4413859F-BBB6-8B4C-8B06-709B6B35B7DC}" srcId="{4214782A-AF25-42D9-9285-8B557C40C240}" destId="{0438E59A-9C4D-3347-80AB-58AA6F87B63B}" srcOrd="1" destOrd="0" parTransId="{0C8737D4-5CB5-164A-BEDC-09BB993D062F}" sibTransId="{C0EE506B-9D25-4447-A59B-9BE2298949D1}"/>
    <dgm:cxn modelId="{19CDC7C4-7C5D-7F4E-BEE5-A19727745832}" type="presOf" srcId="{DB7BC111-2F93-0E46-AD38-F14370E35CB7}" destId="{639A9FE8-9257-AA4B-98F5-64C7854AD69D}" srcOrd="0" destOrd="0" presId="urn:microsoft.com/office/officeart/2005/8/layout/lProcess2"/>
    <dgm:cxn modelId="{1B6EA0D6-0CBA-F44F-94A9-D2C5D31828F9}" type="presOf" srcId="{F9D8FC68-1367-4D91-B3C8-F3F6562001E4}" destId="{17F01E43-9E95-6D4F-B194-DF13B137C67B}" srcOrd="1" destOrd="0" presId="urn:microsoft.com/office/officeart/2005/8/layout/lProcess2"/>
    <dgm:cxn modelId="{8A299FAF-C1AC-134A-A7B0-9A289A69807D}" type="presOf" srcId="{0438E59A-9C4D-3347-80AB-58AA6F87B63B}" destId="{5C32898F-D6C5-1643-A8BC-5E95203CE31F}" srcOrd="0" destOrd="0" presId="urn:microsoft.com/office/officeart/2005/8/layout/lProcess2"/>
    <dgm:cxn modelId="{46542FE0-D59D-4DE5-95AF-23756F4FE624}" srcId="{3E9D07C7-1244-4A41-B181-EB4FC287751C}" destId="{F9D8FC68-1367-4D91-B3C8-F3F6562001E4}" srcOrd="1" destOrd="0" parTransId="{A7532C4F-9FD6-444D-B27A-C9BF32558C28}" sibTransId="{688B5474-0DDF-4375-9E42-026F0ED66CC5}"/>
    <dgm:cxn modelId="{2F81CA2A-E99F-48E3-991E-16C8CEACACDD}" srcId="{3E9D07C7-1244-4A41-B181-EB4FC287751C}" destId="{4214782A-AF25-42D9-9285-8B557C40C240}" srcOrd="0" destOrd="0" parTransId="{C6D262ED-8755-4305-95F5-2765E94C9BE2}" sibTransId="{21CCED03-CA98-437A-A682-8584639A4F6B}"/>
    <dgm:cxn modelId="{A64B7F48-B6DA-6947-ACC1-0CDE66C1F4AE}" type="presOf" srcId="{4214782A-AF25-42D9-9285-8B557C40C240}" destId="{54CA7E1F-4DFF-D34A-BBA6-DC6B8D4AFAA5}" srcOrd="0" destOrd="0" presId="urn:microsoft.com/office/officeart/2005/8/layout/lProcess2"/>
    <dgm:cxn modelId="{3AA0BBED-C782-5E4E-998D-1238B033CE10}" type="presOf" srcId="{F9D8FC68-1367-4D91-B3C8-F3F6562001E4}" destId="{A410D59D-4CFE-E84B-B735-970AA1FF10DE}" srcOrd="0" destOrd="0" presId="urn:microsoft.com/office/officeart/2005/8/layout/lProcess2"/>
    <dgm:cxn modelId="{B6B83588-8A55-004B-B17F-7BB480277AA8}" srcId="{4214782A-AF25-42D9-9285-8B557C40C240}" destId="{AC568036-7914-894A-AD3E-60D292A1AE1E}" srcOrd="2" destOrd="0" parTransId="{41719FDD-3458-954C-92B1-BA0C73AE4EC6}" sibTransId="{E46ADBCC-D81A-8341-8049-853F9D36C26B}"/>
    <dgm:cxn modelId="{FBB542BE-CEBB-8449-A1E9-811D1D05E404}" type="presParOf" srcId="{50E02DD2-6F88-884F-A975-AE0274390922}" destId="{BD3A9A82-1142-3D43-AB3B-1F18E7D0FA41}" srcOrd="0" destOrd="0" presId="urn:microsoft.com/office/officeart/2005/8/layout/lProcess2"/>
    <dgm:cxn modelId="{202FF2E3-2302-6842-AD61-1C8B9A09C7BA}" type="presParOf" srcId="{BD3A9A82-1142-3D43-AB3B-1F18E7D0FA41}" destId="{54CA7E1F-4DFF-D34A-BBA6-DC6B8D4AFAA5}" srcOrd="0" destOrd="0" presId="urn:microsoft.com/office/officeart/2005/8/layout/lProcess2"/>
    <dgm:cxn modelId="{FE718F18-94AF-1447-9CBB-B78EA76DE218}" type="presParOf" srcId="{BD3A9A82-1142-3D43-AB3B-1F18E7D0FA41}" destId="{D4C42CAB-87FC-B44C-9298-0A527F24EF4E}" srcOrd="1" destOrd="0" presId="urn:microsoft.com/office/officeart/2005/8/layout/lProcess2"/>
    <dgm:cxn modelId="{8C101126-E693-3B4A-9DD8-25106474373F}" type="presParOf" srcId="{BD3A9A82-1142-3D43-AB3B-1F18E7D0FA41}" destId="{458550F7-9372-694B-90E6-696DCC4262B3}" srcOrd="2" destOrd="0" presId="urn:microsoft.com/office/officeart/2005/8/layout/lProcess2"/>
    <dgm:cxn modelId="{22FEB9FA-629D-244B-A8A6-BC86ADFC9521}" type="presParOf" srcId="{458550F7-9372-694B-90E6-696DCC4262B3}" destId="{18805943-8234-E349-8320-B11F4C7F10E3}" srcOrd="0" destOrd="0" presId="urn:microsoft.com/office/officeart/2005/8/layout/lProcess2"/>
    <dgm:cxn modelId="{8F8FC6EF-2701-E749-B06E-47E17F730D81}" type="presParOf" srcId="{18805943-8234-E349-8320-B11F4C7F10E3}" destId="{6ED44316-A714-C84B-B51F-AF9163D23FAD}" srcOrd="0" destOrd="0" presId="urn:microsoft.com/office/officeart/2005/8/layout/lProcess2"/>
    <dgm:cxn modelId="{EAAE86A2-9DDE-4843-B0DB-53347362A597}" type="presParOf" srcId="{18805943-8234-E349-8320-B11F4C7F10E3}" destId="{8B260F5E-21EA-DB4B-925E-5DFABDE31195}" srcOrd="1" destOrd="0" presId="urn:microsoft.com/office/officeart/2005/8/layout/lProcess2"/>
    <dgm:cxn modelId="{E1CB6A24-23E0-104B-9D30-5E5FB3A63224}" type="presParOf" srcId="{18805943-8234-E349-8320-B11F4C7F10E3}" destId="{5C32898F-D6C5-1643-A8BC-5E95203CE31F}" srcOrd="2" destOrd="0" presId="urn:microsoft.com/office/officeart/2005/8/layout/lProcess2"/>
    <dgm:cxn modelId="{1918DDC2-E6CB-3F4B-AA0F-26AFEC691134}" type="presParOf" srcId="{18805943-8234-E349-8320-B11F4C7F10E3}" destId="{4B222143-BAD5-D440-B527-0EEF481230B0}" srcOrd="3" destOrd="0" presId="urn:microsoft.com/office/officeart/2005/8/layout/lProcess2"/>
    <dgm:cxn modelId="{CF250EFF-2AFF-AE4D-96DA-2B7BF18071DF}" type="presParOf" srcId="{18805943-8234-E349-8320-B11F4C7F10E3}" destId="{66C775A2-B059-1A43-BC4B-0777E935DF00}" srcOrd="4" destOrd="0" presId="urn:microsoft.com/office/officeart/2005/8/layout/lProcess2"/>
    <dgm:cxn modelId="{CBC864EA-CCC7-9940-B9A1-B584963E7C0A}" type="presParOf" srcId="{50E02DD2-6F88-884F-A975-AE0274390922}" destId="{8857FD35-D344-3040-9E17-4F3933D88C99}" srcOrd="1" destOrd="0" presId="urn:microsoft.com/office/officeart/2005/8/layout/lProcess2"/>
    <dgm:cxn modelId="{20061C3F-B50C-9344-AE39-BAA901F43767}" type="presParOf" srcId="{50E02DD2-6F88-884F-A975-AE0274390922}" destId="{4ED65055-0128-874B-BD45-B3E7AFF61EAB}" srcOrd="2" destOrd="0" presId="urn:microsoft.com/office/officeart/2005/8/layout/lProcess2"/>
    <dgm:cxn modelId="{16B53D0A-15FD-C543-8AA7-095CF9FD8B2B}" type="presParOf" srcId="{4ED65055-0128-874B-BD45-B3E7AFF61EAB}" destId="{A410D59D-4CFE-E84B-B735-970AA1FF10DE}" srcOrd="0" destOrd="0" presId="urn:microsoft.com/office/officeart/2005/8/layout/lProcess2"/>
    <dgm:cxn modelId="{0B6E4623-9073-C94F-A0BA-3A442C96B32A}" type="presParOf" srcId="{4ED65055-0128-874B-BD45-B3E7AFF61EAB}" destId="{17F01E43-9E95-6D4F-B194-DF13B137C67B}" srcOrd="1" destOrd="0" presId="urn:microsoft.com/office/officeart/2005/8/layout/lProcess2"/>
    <dgm:cxn modelId="{985DE708-7D97-4343-AD23-B433C388DECC}" type="presParOf" srcId="{4ED65055-0128-874B-BD45-B3E7AFF61EAB}" destId="{25FB7AA0-D2B3-DD40-A287-AFB5CEDFB0CC}" srcOrd="2" destOrd="0" presId="urn:microsoft.com/office/officeart/2005/8/layout/lProcess2"/>
    <dgm:cxn modelId="{FD9C6C98-38E5-C048-8C3E-0232F41BAD47}" type="presParOf" srcId="{25FB7AA0-D2B3-DD40-A287-AFB5CEDFB0CC}" destId="{9FD9BC31-F353-414B-8C83-F9A86C4FFB29}" srcOrd="0" destOrd="0" presId="urn:microsoft.com/office/officeart/2005/8/layout/lProcess2"/>
    <dgm:cxn modelId="{37C2A8AF-9CE0-3F40-B45E-9F9C0EE9A010}" type="presParOf" srcId="{9FD9BC31-F353-414B-8C83-F9A86C4FFB29}" destId="{70930E63-0A8F-A241-850E-08B63350353C}" srcOrd="0" destOrd="0" presId="urn:microsoft.com/office/officeart/2005/8/layout/lProcess2"/>
    <dgm:cxn modelId="{2F71EF3B-6AD9-294F-BF33-A44EFDA43D7C}" type="presParOf" srcId="{9FD9BC31-F353-414B-8C83-F9A86C4FFB29}" destId="{F895F3B9-5C48-5E4C-9880-C6CDFD367C63}" srcOrd="1" destOrd="0" presId="urn:microsoft.com/office/officeart/2005/8/layout/lProcess2"/>
    <dgm:cxn modelId="{6E1BB5C1-8104-CB44-B399-059EB9EE3646}" type="presParOf" srcId="{9FD9BC31-F353-414B-8C83-F9A86C4FFB29}" destId="{AC23AEBA-7818-6940-9397-15512558E876}" srcOrd="2" destOrd="0" presId="urn:microsoft.com/office/officeart/2005/8/layout/lProcess2"/>
    <dgm:cxn modelId="{CB6EFDFA-963F-EC48-A69D-133688E483E9}" type="presParOf" srcId="{9FD9BC31-F353-414B-8C83-F9A86C4FFB29}" destId="{BFCDD87E-937A-EC4D-9707-276B81519D44}" srcOrd="3" destOrd="0" presId="urn:microsoft.com/office/officeart/2005/8/layout/lProcess2"/>
    <dgm:cxn modelId="{C0F1305E-2F3D-204A-AD1E-6A75ACB9F562}" type="presParOf" srcId="{9FD9BC31-F353-414B-8C83-F9A86C4FFB29}" destId="{639A9FE8-9257-AA4B-98F5-64C7854AD69D}"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CC51E7-20AB-9E4C-A5EE-96373437903F}"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932F50C7-7E53-7A44-BA75-3F9E3FC74DCF}">
      <dgm:prSet phldrT="[Text]" custT="1"/>
      <dgm:spPr>
        <a:solidFill>
          <a:srgbClr val="458DCF"/>
        </a:solidFill>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Academic</a:t>
          </a:r>
          <a:endParaRPr lang="en-US" sz="2000" b="0" dirty="0"/>
        </a:p>
      </dgm:t>
    </dgm:pt>
    <dgm:pt modelId="{14B7F406-3825-E94E-879B-FC52CDEBAFB4}" type="parTrans" cxnId="{BB0F9F01-3A37-6541-A267-BE750EC5FB47}">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2E1BC6AC-64D7-624B-8D5C-FB3F611C7425}" type="sibTrans" cxnId="{BB0F9F01-3A37-6541-A267-BE750EC5FB47}">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A87EEA1F-1875-0E4D-8B0B-E786FF1102FB}">
      <dgm:prSet custT="1"/>
      <dgm:spPr>
        <a:solidFill>
          <a:srgbClr val="3CBE99"/>
        </a:solidFill>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Personal</a:t>
          </a:r>
          <a:endParaRPr lang="en-PH" sz="2000" b="0" dirty="0"/>
        </a:p>
      </dgm:t>
    </dgm:pt>
    <dgm:pt modelId="{F1742873-368F-B645-B724-28F912681418}" type="parTrans" cxnId="{DDE3543E-B33D-1B48-9467-CBE4A222F2FD}">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5D6DC935-6CF4-1C4B-9A5B-1A0B47041095}" type="sibTrans" cxnId="{DDE3543E-B33D-1B48-9467-CBE4A222F2FD}">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19FADDFB-867C-9F4C-BAB1-E1902438BA2A}">
      <dgm:prSet custT="1"/>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Social</a:t>
          </a:r>
          <a:endParaRPr lang="en-PH" sz="2000" b="0" dirty="0"/>
        </a:p>
      </dgm:t>
    </dgm:pt>
    <dgm:pt modelId="{CF8CAC2E-A4BC-D345-8D2D-AE3A781DA9A0}" type="parTrans" cxnId="{75F72055-BD9A-6C4C-9D1A-784309766C24}">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9229C0AA-B840-5C45-953F-098E4A232EA2}" type="sibTrans" cxnId="{75F72055-BD9A-6C4C-9D1A-784309766C24}">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B714CD2D-D947-D14F-BB77-3507F0D91D6A}">
      <dgm:prSet custT="1"/>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Career development</a:t>
          </a:r>
          <a:endParaRPr lang="en-PH" sz="2000" b="0" dirty="0"/>
        </a:p>
      </dgm:t>
    </dgm:pt>
    <dgm:pt modelId="{81245888-9D13-9248-A61A-2A97E6EFCFAD}" type="parTrans" cxnId="{BAF53D95-3E4B-5B48-80C6-3561A73A6DA5}">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C6BFDA86-ED38-EF48-8BCC-F4509D803406}" type="sibTrans" cxnId="{BAF53D95-3E4B-5B48-80C6-3561A73A6DA5}">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D6AC2C88-3FD4-B540-AC92-3490AA041850}" type="pres">
      <dgm:prSet presAssocID="{BDCC51E7-20AB-9E4C-A5EE-96373437903F}" presName="diagram" presStyleCnt="0">
        <dgm:presLayoutVars>
          <dgm:dir/>
          <dgm:resizeHandles val="exact"/>
        </dgm:presLayoutVars>
      </dgm:prSet>
      <dgm:spPr/>
      <dgm:t>
        <a:bodyPr/>
        <a:lstStyle/>
        <a:p>
          <a:endParaRPr lang="en-US"/>
        </a:p>
      </dgm:t>
    </dgm:pt>
    <dgm:pt modelId="{1A55E328-F979-D846-83AD-9EBDDC64150D}" type="pres">
      <dgm:prSet presAssocID="{932F50C7-7E53-7A44-BA75-3F9E3FC74DCF}" presName="node" presStyleLbl="node1" presStyleIdx="0" presStyleCnt="4" custScaleX="121000" custScaleY="146607">
        <dgm:presLayoutVars>
          <dgm:bulletEnabled val="1"/>
        </dgm:presLayoutVars>
      </dgm:prSet>
      <dgm:spPr/>
      <dgm:t>
        <a:bodyPr/>
        <a:lstStyle/>
        <a:p>
          <a:endParaRPr lang="en-US"/>
        </a:p>
      </dgm:t>
    </dgm:pt>
    <dgm:pt modelId="{F02F035C-4B78-DE43-B739-7548FA28E1C1}" type="pres">
      <dgm:prSet presAssocID="{2E1BC6AC-64D7-624B-8D5C-FB3F611C7425}" presName="sibTrans" presStyleCnt="0"/>
      <dgm:spPr/>
    </dgm:pt>
    <dgm:pt modelId="{19B1F2DB-BDCB-1645-884D-EFFE260307DC}" type="pres">
      <dgm:prSet presAssocID="{A87EEA1F-1875-0E4D-8B0B-E786FF1102FB}" presName="node" presStyleLbl="node1" presStyleIdx="1" presStyleCnt="4" custScaleX="121000" custScaleY="146607">
        <dgm:presLayoutVars>
          <dgm:bulletEnabled val="1"/>
        </dgm:presLayoutVars>
      </dgm:prSet>
      <dgm:spPr/>
      <dgm:t>
        <a:bodyPr/>
        <a:lstStyle/>
        <a:p>
          <a:endParaRPr lang="en-US"/>
        </a:p>
      </dgm:t>
    </dgm:pt>
    <dgm:pt modelId="{25444CD0-6C0A-F74A-93AC-3AB2DC9A4ED3}" type="pres">
      <dgm:prSet presAssocID="{5D6DC935-6CF4-1C4B-9A5B-1A0B47041095}" presName="sibTrans" presStyleCnt="0"/>
      <dgm:spPr/>
    </dgm:pt>
    <dgm:pt modelId="{74A40573-81B3-B64F-9AC0-48A49B257EE0}" type="pres">
      <dgm:prSet presAssocID="{19FADDFB-867C-9F4C-BAB1-E1902438BA2A}" presName="node" presStyleLbl="node1" presStyleIdx="2" presStyleCnt="4" custScaleX="121000" custScaleY="146607">
        <dgm:presLayoutVars>
          <dgm:bulletEnabled val="1"/>
        </dgm:presLayoutVars>
      </dgm:prSet>
      <dgm:spPr/>
      <dgm:t>
        <a:bodyPr/>
        <a:lstStyle/>
        <a:p>
          <a:endParaRPr lang="en-US"/>
        </a:p>
      </dgm:t>
    </dgm:pt>
    <dgm:pt modelId="{DC7C0870-BE7A-2049-9F8C-D8E3969FE38E}" type="pres">
      <dgm:prSet presAssocID="{9229C0AA-B840-5C45-953F-098E4A232EA2}" presName="sibTrans" presStyleCnt="0"/>
      <dgm:spPr/>
    </dgm:pt>
    <dgm:pt modelId="{7E3749B3-627D-0843-8610-B22DACF350F6}" type="pres">
      <dgm:prSet presAssocID="{B714CD2D-D947-D14F-BB77-3507F0D91D6A}" presName="node" presStyleLbl="node1" presStyleIdx="3" presStyleCnt="4" custScaleX="121000" custScaleY="146607">
        <dgm:presLayoutVars>
          <dgm:bulletEnabled val="1"/>
        </dgm:presLayoutVars>
      </dgm:prSet>
      <dgm:spPr/>
      <dgm:t>
        <a:bodyPr/>
        <a:lstStyle/>
        <a:p>
          <a:endParaRPr lang="en-US"/>
        </a:p>
      </dgm:t>
    </dgm:pt>
  </dgm:ptLst>
  <dgm:cxnLst>
    <dgm:cxn modelId="{75F72055-BD9A-6C4C-9D1A-784309766C24}" srcId="{BDCC51E7-20AB-9E4C-A5EE-96373437903F}" destId="{19FADDFB-867C-9F4C-BAB1-E1902438BA2A}" srcOrd="2" destOrd="0" parTransId="{CF8CAC2E-A4BC-D345-8D2D-AE3A781DA9A0}" sibTransId="{9229C0AA-B840-5C45-953F-098E4A232EA2}"/>
    <dgm:cxn modelId="{BAF53D95-3E4B-5B48-80C6-3561A73A6DA5}" srcId="{BDCC51E7-20AB-9E4C-A5EE-96373437903F}" destId="{B714CD2D-D947-D14F-BB77-3507F0D91D6A}" srcOrd="3" destOrd="0" parTransId="{81245888-9D13-9248-A61A-2A97E6EFCFAD}" sibTransId="{C6BFDA86-ED38-EF48-8BCC-F4509D803406}"/>
    <dgm:cxn modelId="{7C3F80B9-460F-CF48-A0D2-CE47DDCBA5B5}" type="presOf" srcId="{B714CD2D-D947-D14F-BB77-3507F0D91D6A}" destId="{7E3749B3-627D-0843-8610-B22DACF350F6}" srcOrd="0" destOrd="0" presId="urn:microsoft.com/office/officeart/2005/8/layout/default"/>
    <dgm:cxn modelId="{DD7FE1B1-3FE0-B148-92A5-9EF2D9336B21}" type="presOf" srcId="{19FADDFB-867C-9F4C-BAB1-E1902438BA2A}" destId="{74A40573-81B3-B64F-9AC0-48A49B257EE0}" srcOrd="0" destOrd="0" presId="urn:microsoft.com/office/officeart/2005/8/layout/default"/>
    <dgm:cxn modelId="{26C52CA8-E3AF-6543-97B2-D2B446A0DF44}" type="presOf" srcId="{BDCC51E7-20AB-9E4C-A5EE-96373437903F}" destId="{D6AC2C88-3FD4-B540-AC92-3490AA041850}" srcOrd="0" destOrd="0" presId="urn:microsoft.com/office/officeart/2005/8/layout/default"/>
    <dgm:cxn modelId="{BB0F9F01-3A37-6541-A267-BE750EC5FB47}" srcId="{BDCC51E7-20AB-9E4C-A5EE-96373437903F}" destId="{932F50C7-7E53-7A44-BA75-3F9E3FC74DCF}" srcOrd="0" destOrd="0" parTransId="{14B7F406-3825-E94E-879B-FC52CDEBAFB4}" sibTransId="{2E1BC6AC-64D7-624B-8D5C-FB3F611C7425}"/>
    <dgm:cxn modelId="{C45CAA0B-56C3-0D4B-9913-579EB340DF44}" type="presOf" srcId="{932F50C7-7E53-7A44-BA75-3F9E3FC74DCF}" destId="{1A55E328-F979-D846-83AD-9EBDDC64150D}" srcOrd="0" destOrd="0" presId="urn:microsoft.com/office/officeart/2005/8/layout/default"/>
    <dgm:cxn modelId="{DDE3543E-B33D-1B48-9467-CBE4A222F2FD}" srcId="{BDCC51E7-20AB-9E4C-A5EE-96373437903F}" destId="{A87EEA1F-1875-0E4D-8B0B-E786FF1102FB}" srcOrd="1" destOrd="0" parTransId="{F1742873-368F-B645-B724-28F912681418}" sibTransId="{5D6DC935-6CF4-1C4B-9A5B-1A0B47041095}"/>
    <dgm:cxn modelId="{7863FE68-6B7C-A645-AA6F-B158E77CC6F7}" type="presOf" srcId="{A87EEA1F-1875-0E4D-8B0B-E786FF1102FB}" destId="{19B1F2DB-BDCB-1645-884D-EFFE260307DC}" srcOrd="0" destOrd="0" presId="urn:microsoft.com/office/officeart/2005/8/layout/default"/>
    <dgm:cxn modelId="{68361DF1-2FAE-E845-BAAB-70F8A2F89DC4}" type="presParOf" srcId="{D6AC2C88-3FD4-B540-AC92-3490AA041850}" destId="{1A55E328-F979-D846-83AD-9EBDDC64150D}" srcOrd="0" destOrd="0" presId="urn:microsoft.com/office/officeart/2005/8/layout/default"/>
    <dgm:cxn modelId="{70210F1F-E9CF-E14B-ADA6-6D6A23693B14}" type="presParOf" srcId="{D6AC2C88-3FD4-B540-AC92-3490AA041850}" destId="{F02F035C-4B78-DE43-B739-7548FA28E1C1}" srcOrd="1" destOrd="0" presId="urn:microsoft.com/office/officeart/2005/8/layout/default"/>
    <dgm:cxn modelId="{49605429-0599-4C40-A483-9A7DDB21F101}" type="presParOf" srcId="{D6AC2C88-3FD4-B540-AC92-3490AA041850}" destId="{19B1F2DB-BDCB-1645-884D-EFFE260307DC}" srcOrd="2" destOrd="0" presId="urn:microsoft.com/office/officeart/2005/8/layout/default"/>
    <dgm:cxn modelId="{0409F236-F50D-F947-85FB-66F84BDDFD34}" type="presParOf" srcId="{D6AC2C88-3FD4-B540-AC92-3490AA041850}" destId="{25444CD0-6C0A-F74A-93AC-3AB2DC9A4ED3}" srcOrd="3" destOrd="0" presId="urn:microsoft.com/office/officeart/2005/8/layout/default"/>
    <dgm:cxn modelId="{79CD3BC2-A805-4247-9862-E0E191DDDE85}" type="presParOf" srcId="{D6AC2C88-3FD4-B540-AC92-3490AA041850}" destId="{74A40573-81B3-B64F-9AC0-48A49B257EE0}" srcOrd="4" destOrd="0" presId="urn:microsoft.com/office/officeart/2005/8/layout/default"/>
    <dgm:cxn modelId="{1EFAC2D6-515F-2646-A87E-901B0C0585C6}" type="presParOf" srcId="{D6AC2C88-3FD4-B540-AC92-3490AA041850}" destId="{DC7C0870-BE7A-2049-9F8C-D8E3969FE38E}" srcOrd="5" destOrd="0" presId="urn:microsoft.com/office/officeart/2005/8/layout/default"/>
    <dgm:cxn modelId="{6120BB02-24BB-8B46-9343-93470FB5A2C4}" type="presParOf" srcId="{D6AC2C88-3FD4-B540-AC92-3490AA041850}" destId="{7E3749B3-627D-0843-8610-B22DACF350F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4577B9-954E-4C0E-B540-74CCDCBDEFF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92607E9-13BB-4D20-A88E-E2FBECEB108F}">
      <dgm:prSet phldrT="[Text]" custT="1"/>
      <dgm:spPr>
        <a:solidFill>
          <a:srgbClr val="458DCF"/>
        </a:solidFill>
      </dgm:spPr>
      <dgm:t>
        <a:bodyPr/>
        <a:lstStyle/>
        <a:p>
          <a:pPr>
            <a:lnSpc>
              <a:spcPct val="114000"/>
            </a:lnSpc>
            <a:spcBef>
              <a:spcPts val="600"/>
            </a:spcBef>
            <a:spcAft>
              <a:spcPts val="600"/>
            </a:spcAft>
          </a:pPr>
          <a:r>
            <a:rPr lang="en-AU" sz="2000" b="1" dirty="0"/>
            <a:t>Disability Management Service</a:t>
          </a:r>
          <a:endParaRPr lang="en-AU" sz="2000" dirty="0"/>
        </a:p>
      </dgm:t>
    </dgm:pt>
    <dgm:pt modelId="{E0565DC8-CA51-4019-8485-C36BA781071C}" type="parTrans" cxnId="{B4D23455-6B93-4A18-8D5F-9220EA506221}">
      <dgm:prSet/>
      <dgm:spPr/>
      <dgm:t>
        <a:bodyPr/>
        <a:lstStyle/>
        <a:p>
          <a:pPr>
            <a:lnSpc>
              <a:spcPct val="114000"/>
            </a:lnSpc>
            <a:spcBef>
              <a:spcPts val="600"/>
            </a:spcBef>
            <a:spcAft>
              <a:spcPts val="600"/>
            </a:spcAft>
          </a:pPr>
          <a:endParaRPr lang="en-AU" sz="2000"/>
        </a:p>
      </dgm:t>
    </dgm:pt>
    <dgm:pt modelId="{FF00DE48-7444-482A-99C4-565BF1EA756F}" type="sibTrans" cxnId="{B4D23455-6B93-4A18-8D5F-9220EA506221}">
      <dgm:prSet/>
      <dgm:spPr/>
      <dgm:t>
        <a:bodyPr/>
        <a:lstStyle/>
        <a:p>
          <a:pPr>
            <a:lnSpc>
              <a:spcPct val="114000"/>
            </a:lnSpc>
            <a:spcBef>
              <a:spcPts val="600"/>
            </a:spcBef>
            <a:spcAft>
              <a:spcPts val="600"/>
            </a:spcAft>
          </a:pPr>
          <a:endParaRPr lang="en-AU" sz="2000"/>
        </a:p>
      </dgm:t>
    </dgm:pt>
    <dgm:pt modelId="{068E0424-7785-4FF2-B1A0-F13F79B54C42}">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service supports employees with mild to moderate impairments. They need help finding employment. They also provide occasional support in the workplace.</a:t>
          </a:r>
        </a:p>
      </dgm:t>
    </dgm:pt>
    <dgm:pt modelId="{6D456C97-A9F1-4FF7-852F-BA86A0A01534}" type="parTrans" cxnId="{588BF3A3-71D2-4974-A7A1-6A917BC4E1CE}">
      <dgm:prSet/>
      <dgm:spPr/>
      <dgm:t>
        <a:bodyPr/>
        <a:lstStyle/>
        <a:p>
          <a:pPr>
            <a:lnSpc>
              <a:spcPct val="114000"/>
            </a:lnSpc>
            <a:spcBef>
              <a:spcPts val="600"/>
            </a:spcBef>
            <a:spcAft>
              <a:spcPts val="600"/>
            </a:spcAft>
          </a:pPr>
          <a:endParaRPr lang="en-AU" sz="2000"/>
        </a:p>
      </dgm:t>
    </dgm:pt>
    <dgm:pt modelId="{5C75A54F-8489-4970-BDE5-F7CA6A015743}" type="sibTrans" cxnId="{588BF3A3-71D2-4974-A7A1-6A917BC4E1CE}">
      <dgm:prSet/>
      <dgm:spPr/>
      <dgm:t>
        <a:bodyPr/>
        <a:lstStyle/>
        <a:p>
          <a:pPr>
            <a:lnSpc>
              <a:spcPct val="114000"/>
            </a:lnSpc>
            <a:spcBef>
              <a:spcPts val="600"/>
            </a:spcBef>
            <a:spcAft>
              <a:spcPts val="600"/>
            </a:spcAft>
          </a:pPr>
          <a:endParaRPr lang="en-AU" sz="2000"/>
        </a:p>
      </dgm:t>
    </dgm:pt>
    <dgm:pt modelId="{D00CEF12-3D30-4804-BFA8-3E2FED36CB8C}" type="pres">
      <dgm:prSet presAssocID="{0D4577B9-954E-4C0E-B540-74CCDCBDEFFB}" presName="linear" presStyleCnt="0">
        <dgm:presLayoutVars>
          <dgm:dir/>
          <dgm:animLvl val="lvl"/>
          <dgm:resizeHandles val="exact"/>
        </dgm:presLayoutVars>
      </dgm:prSet>
      <dgm:spPr/>
      <dgm:t>
        <a:bodyPr/>
        <a:lstStyle/>
        <a:p>
          <a:endParaRPr lang="en-US"/>
        </a:p>
      </dgm:t>
    </dgm:pt>
    <dgm:pt modelId="{BD5C6C41-456E-4FF7-B2DA-7F4A8CE5C17E}" type="pres">
      <dgm:prSet presAssocID="{592607E9-13BB-4D20-A88E-E2FBECEB108F}" presName="parentLin" presStyleCnt="0"/>
      <dgm:spPr/>
    </dgm:pt>
    <dgm:pt modelId="{03069433-996F-4F06-9397-B39AC8377768}" type="pres">
      <dgm:prSet presAssocID="{592607E9-13BB-4D20-A88E-E2FBECEB108F}" presName="parentLeftMargin" presStyleLbl="node1" presStyleIdx="0" presStyleCnt="1"/>
      <dgm:spPr/>
      <dgm:t>
        <a:bodyPr/>
        <a:lstStyle/>
        <a:p>
          <a:endParaRPr lang="en-US"/>
        </a:p>
      </dgm:t>
    </dgm:pt>
    <dgm:pt modelId="{A1BCD0C9-9FF0-4771-A4EC-FC1F2F4F27E2}" type="pres">
      <dgm:prSet presAssocID="{592607E9-13BB-4D20-A88E-E2FBECEB108F}" presName="parentText" presStyleLbl="node1" presStyleIdx="0" presStyleCnt="1">
        <dgm:presLayoutVars>
          <dgm:chMax val="0"/>
          <dgm:bulletEnabled val="1"/>
        </dgm:presLayoutVars>
      </dgm:prSet>
      <dgm:spPr/>
      <dgm:t>
        <a:bodyPr/>
        <a:lstStyle/>
        <a:p>
          <a:endParaRPr lang="en-US"/>
        </a:p>
      </dgm:t>
    </dgm:pt>
    <dgm:pt modelId="{6EFB677D-F0E1-4FE6-A00B-D0D188230F8F}" type="pres">
      <dgm:prSet presAssocID="{592607E9-13BB-4D20-A88E-E2FBECEB108F}" presName="negativeSpace" presStyleCnt="0"/>
      <dgm:spPr/>
    </dgm:pt>
    <dgm:pt modelId="{40298877-49A7-4859-9A17-E73DACD21321}" type="pres">
      <dgm:prSet presAssocID="{592607E9-13BB-4D20-A88E-E2FBECEB108F}" presName="childText" presStyleLbl="conFgAcc1" presStyleIdx="0" presStyleCnt="1">
        <dgm:presLayoutVars>
          <dgm:bulletEnabled val="1"/>
        </dgm:presLayoutVars>
      </dgm:prSet>
      <dgm:spPr/>
      <dgm:t>
        <a:bodyPr/>
        <a:lstStyle/>
        <a:p>
          <a:endParaRPr lang="en-US"/>
        </a:p>
      </dgm:t>
    </dgm:pt>
  </dgm:ptLst>
  <dgm:cxnLst>
    <dgm:cxn modelId="{19E95EA9-194D-440F-B4CF-E7566758CF83}" type="presOf" srcId="{592607E9-13BB-4D20-A88E-E2FBECEB108F}" destId="{A1BCD0C9-9FF0-4771-A4EC-FC1F2F4F27E2}" srcOrd="1" destOrd="0" presId="urn:microsoft.com/office/officeart/2005/8/layout/list1"/>
    <dgm:cxn modelId="{DD35081C-891E-4885-9726-ED243BEFABBD}" type="presOf" srcId="{068E0424-7785-4FF2-B1A0-F13F79B54C42}" destId="{40298877-49A7-4859-9A17-E73DACD21321}" srcOrd="0" destOrd="0" presId="urn:microsoft.com/office/officeart/2005/8/layout/list1"/>
    <dgm:cxn modelId="{DEAD9A4F-4D0D-4498-922D-FFD511249859}" type="presOf" srcId="{0D4577B9-954E-4C0E-B540-74CCDCBDEFFB}" destId="{D00CEF12-3D30-4804-BFA8-3E2FED36CB8C}" srcOrd="0" destOrd="0" presId="urn:microsoft.com/office/officeart/2005/8/layout/list1"/>
    <dgm:cxn modelId="{588BF3A3-71D2-4974-A7A1-6A917BC4E1CE}" srcId="{592607E9-13BB-4D20-A88E-E2FBECEB108F}" destId="{068E0424-7785-4FF2-B1A0-F13F79B54C42}" srcOrd="0" destOrd="0" parTransId="{6D456C97-A9F1-4FF7-852F-BA86A0A01534}" sibTransId="{5C75A54F-8489-4970-BDE5-F7CA6A015743}"/>
    <dgm:cxn modelId="{B4D23455-6B93-4A18-8D5F-9220EA506221}" srcId="{0D4577B9-954E-4C0E-B540-74CCDCBDEFFB}" destId="{592607E9-13BB-4D20-A88E-E2FBECEB108F}" srcOrd="0" destOrd="0" parTransId="{E0565DC8-CA51-4019-8485-C36BA781071C}" sibTransId="{FF00DE48-7444-482A-99C4-565BF1EA756F}"/>
    <dgm:cxn modelId="{8DADC64D-4E25-4F69-BBCD-6536D43CEB12}" type="presOf" srcId="{592607E9-13BB-4D20-A88E-E2FBECEB108F}" destId="{03069433-996F-4F06-9397-B39AC8377768}" srcOrd="0" destOrd="0" presId="urn:microsoft.com/office/officeart/2005/8/layout/list1"/>
    <dgm:cxn modelId="{359ED216-BAFB-4A84-AE87-06664AFD1D82}" type="presParOf" srcId="{D00CEF12-3D30-4804-BFA8-3E2FED36CB8C}" destId="{BD5C6C41-456E-4FF7-B2DA-7F4A8CE5C17E}" srcOrd="0" destOrd="0" presId="urn:microsoft.com/office/officeart/2005/8/layout/list1"/>
    <dgm:cxn modelId="{E1C99D5D-2637-4A74-B050-29E3C15338C6}" type="presParOf" srcId="{BD5C6C41-456E-4FF7-B2DA-7F4A8CE5C17E}" destId="{03069433-996F-4F06-9397-B39AC8377768}" srcOrd="0" destOrd="0" presId="urn:microsoft.com/office/officeart/2005/8/layout/list1"/>
    <dgm:cxn modelId="{5514DC2C-EF9B-4C00-B68A-961C84AFEFD8}" type="presParOf" srcId="{BD5C6C41-456E-4FF7-B2DA-7F4A8CE5C17E}" destId="{A1BCD0C9-9FF0-4771-A4EC-FC1F2F4F27E2}" srcOrd="1" destOrd="0" presId="urn:microsoft.com/office/officeart/2005/8/layout/list1"/>
    <dgm:cxn modelId="{3D2FF3BD-9844-4E0D-B568-B38B2ACBDAFC}" type="presParOf" srcId="{D00CEF12-3D30-4804-BFA8-3E2FED36CB8C}" destId="{6EFB677D-F0E1-4FE6-A00B-D0D188230F8F}" srcOrd="1" destOrd="0" presId="urn:microsoft.com/office/officeart/2005/8/layout/list1"/>
    <dgm:cxn modelId="{1A0B800F-AC88-4F20-ACDF-9FC2C940758F}" type="presParOf" srcId="{D00CEF12-3D30-4804-BFA8-3E2FED36CB8C}" destId="{40298877-49A7-4859-9A17-E73DACD2132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4577B9-954E-4C0E-B540-74CCDCBDEFF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9C9D66FA-79A7-415B-973A-9F5E42DF50CF}">
      <dgm:prSet phldrT="[Text]" custT="1"/>
      <dgm:spPr>
        <a:solidFill>
          <a:srgbClr val="3CBE99"/>
        </a:solidFill>
      </dgm:spPr>
      <dgm:t>
        <a:bodyPr/>
        <a:lstStyle/>
        <a:p>
          <a:pPr>
            <a:lnSpc>
              <a:spcPct val="114000"/>
            </a:lnSpc>
            <a:spcBef>
              <a:spcPts val="600"/>
            </a:spcBef>
            <a:spcAft>
              <a:spcPts val="600"/>
            </a:spcAft>
          </a:pPr>
          <a:r>
            <a:rPr lang="en-AU" sz="2000" b="1" dirty="0"/>
            <a:t>Employment Support Service</a:t>
          </a:r>
          <a:endParaRPr lang="en-AU" sz="2000" dirty="0"/>
        </a:p>
      </dgm:t>
    </dgm:pt>
    <dgm:pt modelId="{56512BD0-57EF-44E9-B737-264BC8C856A2}" type="parTrans" cxnId="{993242B9-435D-4F35-A08D-D072E0F91687}">
      <dgm:prSet/>
      <dgm:spPr/>
      <dgm:t>
        <a:bodyPr/>
        <a:lstStyle/>
        <a:p>
          <a:pPr>
            <a:lnSpc>
              <a:spcPct val="114000"/>
            </a:lnSpc>
            <a:spcBef>
              <a:spcPts val="600"/>
            </a:spcBef>
            <a:spcAft>
              <a:spcPts val="600"/>
            </a:spcAft>
          </a:pPr>
          <a:endParaRPr lang="en-AU" sz="2000"/>
        </a:p>
      </dgm:t>
    </dgm:pt>
    <dgm:pt modelId="{3A3719AD-AA28-447D-AA54-06FB7E740E18}" type="sibTrans" cxnId="{993242B9-435D-4F35-A08D-D072E0F91687}">
      <dgm:prSet/>
      <dgm:spPr/>
      <dgm:t>
        <a:bodyPr/>
        <a:lstStyle/>
        <a:p>
          <a:pPr>
            <a:lnSpc>
              <a:spcPct val="114000"/>
            </a:lnSpc>
            <a:spcBef>
              <a:spcPts val="600"/>
            </a:spcBef>
            <a:spcAft>
              <a:spcPts val="600"/>
            </a:spcAft>
          </a:pPr>
          <a:endParaRPr lang="en-AU" sz="2000"/>
        </a:p>
      </dgm:t>
    </dgm:pt>
    <dgm:pt modelId="{3AB7E259-2B9B-4BDD-84D9-CF75D6CE3843}">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service supports employees with severe impairments who need help in finding employment. They also provide regular, ongoing support in the workplace.</a:t>
          </a:r>
        </a:p>
      </dgm:t>
    </dgm:pt>
    <dgm:pt modelId="{B02BAE3A-38D2-4A00-916C-2B8512A656BC}" type="parTrans" cxnId="{A1243130-4ACD-4658-BD19-4B198BD59334}">
      <dgm:prSet/>
      <dgm:spPr/>
      <dgm:t>
        <a:bodyPr/>
        <a:lstStyle/>
        <a:p>
          <a:pPr>
            <a:lnSpc>
              <a:spcPct val="114000"/>
            </a:lnSpc>
            <a:spcBef>
              <a:spcPts val="600"/>
            </a:spcBef>
            <a:spcAft>
              <a:spcPts val="600"/>
            </a:spcAft>
          </a:pPr>
          <a:endParaRPr lang="en-AU" sz="2000"/>
        </a:p>
      </dgm:t>
    </dgm:pt>
    <dgm:pt modelId="{281C40C5-2EFC-4E80-8954-7F03657ED557}" type="sibTrans" cxnId="{A1243130-4ACD-4658-BD19-4B198BD59334}">
      <dgm:prSet/>
      <dgm:spPr/>
      <dgm:t>
        <a:bodyPr/>
        <a:lstStyle/>
        <a:p>
          <a:pPr>
            <a:lnSpc>
              <a:spcPct val="114000"/>
            </a:lnSpc>
            <a:spcBef>
              <a:spcPts val="600"/>
            </a:spcBef>
            <a:spcAft>
              <a:spcPts val="600"/>
            </a:spcAft>
          </a:pPr>
          <a:endParaRPr lang="en-AU" sz="2000"/>
        </a:p>
      </dgm:t>
    </dgm:pt>
    <dgm:pt modelId="{D00CEF12-3D30-4804-BFA8-3E2FED36CB8C}" type="pres">
      <dgm:prSet presAssocID="{0D4577B9-954E-4C0E-B540-74CCDCBDEFFB}" presName="linear" presStyleCnt="0">
        <dgm:presLayoutVars>
          <dgm:dir/>
          <dgm:animLvl val="lvl"/>
          <dgm:resizeHandles val="exact"/>
        </dgm:presLayoutVars>
      </dgm:prSet>
      <dgm:spPr/>
      <dgm:t>
        <a:bodyPr/>
        <a:lstStyle/>
        <a:p>
          <a:endParaRPr lang="en-US"/>
        </a:p>
      </dgm:t>
    </dgm:pt>
    <dgm:pt modelId="{DDE80147-47B5-471E-87EF-0BB0C16B39CE}" type="pres">
      <dgm:prSet presAssocID="{9C9D66FA-79A7-415B-973A-9F5E42DF50CF}" presName="parentLin" presStyleCnt="0"/>
      <dgm:spPr/>
    </dgm:pt>
    <dgm:pt modelId="{F5EF1196-378C-4128-9F2F-21DE6434FCC5}" type="pres">
      <dgm:prSet presAssocID="{9C9D66FA-79A7-415B-973A-9F5E42DF50CF}" presName="parentLeftMargin" presStyleLbl="node1" presStyleIdx="0" presStyleCnt="1"/>
      <dgm:spPr/>
      <dgm:t>
        <a:bodyPr/>
        <a:lstStyle/>
        <a:p>
          <a:endParaRPr lang="en-US"/>
        </a:p>
      </dgm:t>
    </dgm:pt>
    <dgm:pt modelId="{1989A08A-8A0E-45ED-A66A-EAB4EBBA8B6A}" type="pres">
      <dgm:prSet presAssocID="{9C9D66FA-79A7-415B-973A-9F5E42DF50CF}" presName="parentText" presStyleLbl="node1" presStyleIdx="0" presStyleCnt="1">
        <dgm:presLayoutVars>
          <dgm:chMax val="0"/>
          <dgm:bulletEnabled val="1"/>
        </dgm:presLayoutVars>
      </dgm:prSet>
      <dgm:spPr/>
      <dgm:t>
        <a:bodyPr/>
        <a:lstStyle/>
        <a:p>
          <a:endParaRPr lang="en-US"/>
        </a:p>
      </dgm:t>
    </dgm:pt>
    <dgm:pt modelId="{BBDD4BDF-1776-45E5-B984-B36870C120F6}" type="pres">
      <dgm:prSet presAssocID="{9C9D66FA-79A7-415B-973A-9F5E42DF50CF}" presName="negativeSpace" presStyleCnt="0"/>
      <dgm:spPr/>
    </dgm:pt>
    <dgm:pt modelId="{03D67D1C-6D1C-4C95-9078-F50E4EB69E26}" type="pres">
      <dgm:prSet presAssocID="{9C9D66FA-79A7-415B-973A-9F5E42DF50CF}" presName="childText" presStyleLbl="conFgAcc1" presStyleIdx="0" presStyleCnt="1">
        <dgm:presLayoutVars>
          <dgm:bulletEnabled val="1"/>
        </dgm:presLayoutVars>
      </dgm:prSet>
      <dgm:spPr/>
      <dgm:t>
        <a:bodyPr/>
        <a:lstStyle/>
        <a:p>
          <a:endParaRPr lang="en-US"/>
        </a:p>
      </dgm:t>
    </dgm:pt>
  </dgm:ptLst>
  <dgm:cxnLst>
    <dgm:cxn modelId="{C63A5184-A746-4371-A4F7-2EC18CEE682D}" type="presOf" srcId="{3AB7E259-2B9B-4BDD-84D9-CF75D6CE3843}" destId="{03D67D1C-6D1C-4C95-9078-F50E4EB69E26}" srcOrd="0" destOrd="0" presId="urn:microsoft.com/office/officeart/2005/8/layout/list1"/>
    <dgm:cxn modelId="{A1243130-4ACD-4658-BD19-4B198BD59334}" srcId="{9C9D66FA-79A7-415B-973A-9F5E42DF50CF}" destId="{3AB7E259-2B9B-4BDD-84D9-CF75D6CE3843}" srcOrd="0" destOrd="0" parTransId="{B02BAE3A-38D2-4A00-916C-2B8512A656BC}" sibTransId="{281C40C5-2EFC-4E80-8954-7F03657ED557}"/>
    <dgm:cxn modelId="{993242B9-435D-4F35-A08D-D072E0F91687}" srcId="{0D4577B9-954E-4C0E-B540-74CCDCBDEFFB}" destId="{9C9D66FA-79A7-415B-973A-9F5E42DF50CF}" srcOrd="0" destOrd="0" parTransId="{56512BD0-57EF-44E9-B737-264BC8C856A2}" sibTransId="{3A3719AD-AA28-447D-AA54-06FB7E740E18}"/>
    <dgm:cxn modelId="{DEAD9A4F-4D0D-4498-922D-FFD511249859}" type="presOf" srcId="{0D4577B9-954E-4C0E-B540-74CCDCBDEFFB}" destId="{D00CEF12-3D30-4804-BFA8-3E2FED36CB8C}" srcOrd="0" destOrd="0" presId="urn:microsoft.com/office/officeart/2005/8/layout/list1"/>
    <dgm:cxn modelId="{93E5491F-A21E-4404-99AF-E5CAB716AB42}" type="presOf" srcId="{9C9D66FA-79A7-415B-973A-9F5E42DF50CF}" destId="{F5EF1196-378C-4128-9F2F-21DE6434FCC5}" srcOrd="0" destOrd="0" presId="urn:microsoft.com/office/officeart/2005/8/layout/list1"/>
    <dgm:cxn modelId="{126D1084-4500-4A2E-8AD6-12128CC5CA54}" type="presOf" srcId="{9C9D66FA-79A7-415B-973A-9F5E42DF50CF}" destId="{1989A08A-8A0E-45ED-A66A-EAB4EBBA8B6A}" srcOrd="1" destOrd="0" presId="urn:microsoft.com/office/officeart/2005/8/layout/list1"/>
    <dgm:cxn modelId="{AC2871DB-D746-40C9-9E58-126A104427C8}" type="presParOf" srcId="{D00CEF12-3D30-4804-BFA8-3E2FED36CB8C}" destId="{DDE80147-47B5-471E-87EF-0BB0C16B39CE}" srcOrd="0" destOrd="0" presId="urn:microsoft.com/office/officeart/2005/8/layout/list1"/>
    <dgm:cxn modelId="{280B7AB2-2C29-4FB6-9B54-E9B7B4389034}" type="presParOf" srcId="{DDE80147-47B5-471E-87EF-0BB0C16B39CE}" destId="{F5EF1196-378C-4128-9F2F-21DE6434FCC5}" srcOrd="0" destOrd="0" presId="urn:microsoft.com/office/officeart/2005/8/layout/list1"/>
    <dgm:cxn modelId="{8B9A942D-49DE-436F-83C1-F539FA31C34B}" type="presParOf" srcId="{DDE80147-47B5-471E-87EF-0BB0C16B39CE}" destId="{1989A08A-8A0E-45ED-A66A-EAB4EBBA8B6A}" srcOrd="1" destOrd="0" presId="urn:microsoft.com/office/officeart/2005/8/layout/list1"/>
    <dgm:cxn modelId="{EBE0C5EC-7448-4DB7-BD75-60C54E2EB1DB}" type="presParOf" srcId="{D00CEF12-3D30-4804-BFA8-3E2FED36CB8C}" destId="{BBDD4BDF-1776-45E5-B984-B36870C120F6}" srcOrd="1" destOrd="0" presId="urn:microsoft.com/office/officeart/2005/8/layout/list1"/>
    <dgm:cxn modelId="{89A9FEA9-3201-4EE7-B6A4-FE877EE36104}" type="presParOf" srcId="{D00CEF12-3D30-4804-BFA8-3E2FED36CB8C}" destId="{03D67D1C-6D1C-4C95-9078-F50E4EB69E26}"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5AAD5C-E4AE-CC4D-9163-69F318204CE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5448DFD-428F-E94B-A6E6-552C870E4142}">
      <dgm:prSet phldrT="[Text]" custT="1"/>
      <dgm:spPr>
        <a:solidFill>
          <a:srgbClr val="458DCF"/>
        </a:solidFill>
      </dgm:spPr>
      <dgm:t>
        <a:bodyPr/>
        <a:lstStyle/>
        <a:p>
          <a:pPr algn="just">
            <a:lnSpc>
              <a:spcPct val="114000"/>
            </a:lnSpc>
            <a:spcBef>
              <a:spcPts val="600"/>
            </a:spcBef>
            <a:spcAft>
              <a:spcPts val="600"/>
            </a:spcAft>
          </a:pPr>
          <a:r>
            <a:rPr lang="en-US" sz="2000" dirty="0"/>
            <a:t>Needs of the client</a:t>
          </a:r>
        </a:p>
      </dgm:t>
    </dgm:pt>
    <dgm:pt modelId="{45ED6317-41C9-8D40-8475-5DFC9B1F1D65}" type="parTrans" cxnId="{B1DA6CC3-AD16-F84E-8162-26300FA7701E}">
      <dgm:prSet/>
      <dgm:spPr/>
      <dgm:t>
        <a:bodyPr/>
        <a:lstStyle/>
        <a:p>
          <a:pPr>
            <a:lnSpc>
              <a:spcPct val="114000"/>
            </a:lnSpc>
            <a:spcBef>
              <a:spcPts val="600"/>
            </a:spcBef>
            <a:spcAft>
              <a:spcPts val="600"/>
            </a:spcAft>
          </a:pPr>
          <a:endParaRPr lang="en-US" sz="2000"/>
        </a:p>
      </dgm:t>
    </dgm:pt>
    <dgm:pt modelId="{EBE3BEE0-3B0F-2443-8E40-04446BC296F4}" type="sibTrans" cxnId="{B1DA6CC3-AD16-F84E-8162-26300FA7701E}">
      <dgm:prSet/>
      <dgm:spPr/>
      <dgm:t>
        <a:bodyPr/>
        <a:lstStyle/>
        <a:p>
          <a:pPr>
            <a:lnSpc>
              <a:spcPct val="114000"/>
            </a:lnSpc>
            <a:spcBef>
              <a:spcPts val="600"/>
            </a:spcBef>
            <a:spcAft>
              <a:spcPts val="600"/>
            </a:spcAft>
          </a:pPr>
          <a:endParaRPr lang="en-US" sz="2000"/>
        </a:p>
      </dgm:t>
    </dgm:pt>
    <dgm:pt modelId="{B72D5532-BEA2-2F4A-856C-BACA1F94F23A}">
      <dgm:prSet phldrT="[Text]" custT="1"/>
      <dgm:spPr/>
      <dgm:t>
        <a:bodyPr/>
        <a:lstStyle/>
        <a:p>
          <a:pPr algn="just">
            <a:lnSpc>
              <a:spcPct val="114000"/>
            </a:lnSpc>
            <a:spcBef>
              <a:spcPts val="600"/>
            </a:spcBef>
            <a:spcAft>
              <a:spcPts val="600"/>
            </a:spcAft>
          </a:pPr>
          <a:r>
            <a:rPr lang="en-US" sz="2000" dirty="0"/>
            <a:t>Required personnel assistance</a:t>
          </a:r>
        </a:p>
      </dgm:t>
    </dgm:pt>
    <dgm:pt modelId="{F41A29B5-DD3C-C345-BAA9-208EFFE61455}" type="parTrans" cxnId="{90799970-0400-FF4F-B3A7-DE46DDA4632A}">
      <dgm:prSet/>
      <dgm:spPr/>
      <dgm:t>
        <a:bodyPr/>
        <a:lstStyle/>
        <a:p>
          <a:pPr>
            <a:lnSpc>
              <a:spcPct val="114000"/>
            </a:lnSpc>
            <a:spcBef>
              <a:spcPts val="600"/>
            </a:spcBef>
            <a:spcAft>
              <a:spcPts val="600"/>
            </a:spcAft>
          </a:pPr>
          <a:endParaRPr lang="en-US" sz="2000"/>
        </a:p>
      </dgm:t>
    </dgm:pt>
    <dgm:pt modelId="{C6DE79FA-85B8-8841-AE1D-F97EE6588CD7}" type="sibTrans" cxnId="{90799970-0400-FF4F-B3A7-DE46DDA4632A}">
      <dgm:prSet/>
      <dgm:spPr/>
      <dgm:t>
        <a:bodyPr/>
        <a:lstStyle/>
        <a:p>
          <a:pPr>
            <a:lnSpc>
              <a:spcPct val="114000"/>
            </a:lnSpc>
            <a:spcBef>
              <a:spcPts val="600"/>
            </a:spcBef>
            <a:spcAft>
              <a:spcPts val="600"/>
            </a:spcAft>
          </a:pPr>
          <a:endParaRPr lang="en-US" sz="2000"/>
        </a:p>
      </dgm:t>
    </dgm:pt>
    <dgm:pt modelId="{F6609C16-364B-2E43-A7F9-CCB43AB8860B}">
      <dgm:prSet phldrT="[Text]" custT="1"/>
      <dgm:spPr/>
      <dgm:t>
        <a:bodyPr/>
        <a:lstStyle/>
        <a:p>
          <a:pPr algn="just">
            <a:lnSpc>
              <a:spcPct val="114000"/>
            </a:lnSpc>
            <a:spcBef>
              <a:spcPts val="600"/>
            </a:spcBef>
            <a:spcAft>
              <a:spcPts val="600"/>
            </a:spcAft>
          </a:pPr>
          <a:r>
            <a:rPr lang="en-US" sz="2000" dirty="0"/>
            <a:t>Resources needed</a:t>
          </a:r>
        </a:p>
      </dgm:t>
    </dgm:pt>
    <dgm:pt modelId="{93448DA0-906D-0341-BD02-0FCB11BD565D}" type="parTrans" cxnId="{7565E983-C3EE-164C-B57B-CBF1C886840F}">
      <dgm:prSet/>
      <dgm:spPr/>
      <dgm:t>
        <a:bodyPr/>
        <a:lstStyle/>
        <a:p>
          <a:pPr>
            <a:lnSpc>
              <a:spcPct val="114000"/>
            </a:lnSpc>
            <a:spcBef>
              <a:spcPts val="600"/>
            </a:spcBef>
            <a:spcAft>
              <a:spcPts val="600"/>
            </a:spcAft>
          </a:pPr>
          <a:endParaRPr lang="en-US" sz="2000"/>
        </a:p>
      </dgm:t>
    </dgm:pt>
    <dgm:pt modelId="{1F88327C-9C88-9445-982A-BE966A7A7165}" type="sibTrans" cxnId="{7565E983-C3EE-164C-B57B-CBF1C886840F}">
      <dgm:prSet/>
      <dgm:spPr/>
      <dgm:t>
        <a:bodyPr/>
        <a:lstStyle/>
        <a:p>
          <a:pPr>
            <a:lnSpc>
              <a:spcPct val="114000"/>
            </a:lnSpc>
            <a:spcBef>
              <a:spcPts val="600"/>
            </a:spcBef>
            <a:spcAft>
              <a:spcPts val="600"/>
            </a:spcAft>
          </a:pPr>
          <a:endParaRPr lang="en-US" sz="2000"/>
        </a:p>
      </dgm:t>
    </dgm:pt>
    <dgm:pt modelId="{DD35D187-E193-1D4C-A006-E42B7A931AA4}">
      <dgm:prSet phldrT="[Text]" custT="1"/>
      <dgm:spPr>
        <a:solidFill>
          <a:srgbClr val="3CBE99"/>
        </a:solidFill>
      </dgm:spPr>
      <dgm:t>
        <a:bodyPr/>
        <a:lstStyle/>
        <a:p>
          <a:pPr algn="just">
            <a:lnSpc>
              <a:spcPct val="114000"/>
            </a:lnSpc>
            <a:spcBef>
              <a:spcPts val="600"/>
            </a:spcBef>
            <a:spcAft>
              <a:spcPts val="600"/>
            </a:spcAft>
          </a:pPr>
          <a:r>
            <a:rPr lang="en-US" sz="2000" dirty="0"/>
            <a:t>Support services</a:t>
          </a:r>
        </a:p>
      </dgm:t>
    </dgm:pt>
    <dgm:pt modelId="{D1439B24-9646-4042-AA5C-14BAA0DDA3F4}" type="parTrans" cxnId="{11B13E86-18D6-C845-87BE-207AD17C9046}">
      <dgm:prSet/>
      <dgm:spPr/>
      <dgm:t>
        <a:bodyPr/>
        <a:lstStyle/>
        <a:p>
          <a:pPr>
            <a:lnSpc>
              <a:spcPct val="114000"/>
            </a:lnSpc>
            <a:spcBef>
              <a:spcPts val="600"/>
            </a:spcBef>
            <a:spcAft>
              <a:spcPts val="600"/>
            </a:spcAft>
          </a:pPr>
          <a:endParaRPr lang="en-US" sz="2000"/>
        </a:p>
      </dgm:t>
    </dgm:pt>
    <dgm:pt modelId="{01B45AD9-5F43-2C4F-AF8E-042C55E062C4}" type="sibTrans" cxnId="{11B13E86-18D6-C845-87BE-207AD17C9046}">
      <dgm:prSet/>
      <dgm:spPr/>
      <dgm:t>
        <a:bodyPr/>
        <a:lstStyle/>
        <a:p>
          <a:pPr>
            <a:lnSpc>
              <a:spcPct val="114000"/>
            </a:lnSpc>
            <a:spcBef>
              <a:spcPts val="600"/>
            </a:spcBef>
            <a:spcAft>
              <a:spcPts val="600"/>
            </a:spcAft>
          </a:pPr>
          <a:endParaRPr lang="en-US" sz="2000"/>
        </a:p>
      </dgm:t>
    </dgm:pt>
    <dgm:pt modelId="{45D1B5C5-54D7-EC4C-94B6-2E7DBE89F4D5}">
      <dgm:prSet phldrT="[Text]" custT="1"/>
      <dgm:spPr>
        <a:solidFill>
          <a:srgbClr val="42BDCA"/>
        </a:solidFill>
      </dgm:spPr>
      <dgm:t>
        <a:bodyPr/>
        <a:lstStyle/>
        <a:p>
          <a:pPr algn="just">
            <a:lnSpc>
              <a:spcPct val="114000"/>
            </a:lnSpc>
            <a:spcBef>
              <a:spcPts val="600"/>
            </a:spcBef>
            <a:spcAft>
              <a:spcPts val="600"/>
            </a:spcAft>
          </a:pPr>
          <a:r>
            <a:rPr lang="en-US" sz="2000" dirty="0"/>
            <a:t>Goals of the client</a:t>
          </a:r>
        </a:p>
      </dgm:t>
    </dgm:pt>
    <dgm:pt modelId="{1C7C93DD-F97C-E241-AF69-41F0A7F871D1}" type="parTrans" cxnId="{5747879A-7CE9-E447-ABB6-AE8C17399280}">
      <dgm:prSet/>
      <dgm:spPr/>
      <dgm:t>
        <a:bodyPr/>
        <a:lstStyle/>
        <a:p>
          <a:pPr>
            <a:lnSpc>
              <a:spcPct val="114000"/>
            </a:lnSpc>
            <a:spcBef>
              <a:spcPts val="600"/>
            </a:spcBef>
            <a:spcAft>
              <a:spcPts val="600"/>
            </a:spcAft>
          </a:pPr>
          <a:endParaRPr lang="en-US" sz="2000"/>
        </a:p>
      </dgm:t>
    </dgm:pt>
    <dgm:pt modelId="{DA766AFC-E21D-5D4E-B818-6ECDDF4F1EEC}" type="sibTrans" cxnId="{5747879A-7CE9-E447-ABB6-AE8C17399280}">
      <dgm:prSet/>
      <dgm:spPr/>
      <dgm:t>
        <a:bodyPr/>
        <a:lstStyle/>
        <a:p>
          <a:pPr>
            <a:lnSpc>
              <a:spcPct val="114000"/>
            </a:lnSpc>
            <a:spcBef>
              <a:spcPts val="600"/>
            </a:spcBef>
            <a:spcAft>
              <a:spcPts val="600"/>
            </a:spcAft>
          </a:pPr>
          <a:endParaRPr lang="en-US" sz="2000"/>
        </a:p>
      </dgm:t>
    </dgm:pt>
    <dgm:pt modelId="{EA7C4DA3-CC77-4216-8816-E5B6A100E37D}" type="pres">
      <dgm:prSet presAssocID="{6E5AAD5C-E4AE-CC4D-9163-69F318204CE4}" presName="linear" presStyleCnt="0">
        <dgm:presLayoutVars>
          <dgm:dir/>
          <dgm:animLvl val="lvl"/>
          <dgm:resizeHandles val="exact"/>
        </dgm:presLayoutVars>
      </dgm:prSet>
      <dgm:spPr/>
      <dgm:t>
        <a:bodyPr/>
        <a:lstStyle/>
        <a:p>
          <a:endParaRPr lang="en-US"/>
        </a:p>
      </dgm:t>
    </dgm:pt>
    <dgm:pt modelId="{F3595A08-D941-468D-BC0A-C2B6E90B63C2}" type="pres">
      <dgm:prSet presAssocID="{45448DFD-428F-E94B-A6E6-552C870E4142}" presName="parentLin" presStyleCnt="0"/>
      <dgm:spPr/>
    </dgm:pt>
    <dgm:pt modelId="{27D0FFFA-4DE9-428E-A38C-57EE8B943BF8}" type="pres">
      <dgm:prSet presAssocID="{45448DFD-428F-E94B-A6E6-552C870E4142}" presName="parentLeftMargin" presStyleLbl="node1" presStyleIdx="0" presStyleCnt="5"/>
      <dgm:spPr/>
      <dgm:t>
        <a:bodyPr/>
        <a:lstStyle/>
        <a:p>
          <a:endParaRPr lang="en-US"/>
        </a:p>
      </dgm:t>
    </dgm:pt>
    <dgm:pt modelId="{64D9E0FB-F679-4A51-8521-36321D2B6053}" type="pres">
      <dgm:prSet presAssocID="{45448DFD-428F-E94B-A6E6-552C870E4142}" presName="parentText" presStyleLbl="node1" presStyleIdx="0" presStyleCnt="5">
        <dgm:presLayoutVars>
          <dgm:chMax val="0"/>
          <dgm:bulletEnabled val="1"/>
        </dgm:presLayoutVars>
      </dgm:prSet>
      <dgm:spPr/>
      <dgm:t>
        <a:bodyPr/>
        <a:lstStyle/>
        <a:p>
          <a:endParaRPr lang="en-US"/>
        </a:p>
      </dgm:t>
    </dgm:pt>
    <dgm:pt modelId="{E3E0AC27-D2B4-440C-B53A-B7A940873C96}" type="pres">
      <dgm:prSet presAssocID="{45448DFD-428F-E94B-A6E6-552C870E4142}" presName="negativeSpace" presStyleCnt="0"/>
      <dgm:spPr/>
    </dgm:pt>
    <dgm:pt modelId="{D4FB22B7-6E71-4894-B087-7F3701860079}" type="pres">
      <dgm:prSet presAssocID="{45448DFD-428F-E94B-A6E6-552C870E4142}" presName="childText" presStyleLbl="conFgAcc1" presStyleIdx="0" presStyleCnt="5">
        <dgm:presLayoutVars>
          <dgm:bulletEnabled val="1"/>
        </dgm:presLayoutVars>
      </dgm:prSet>
      <dgm:spPr/>
    </dgm:pt>
    <dgm:pt modelId="{235F5010-661D-48C1-BB66-436C445DB9C8}" type="pres">
      <dgm:prSet presAssocID="{EBE3BEE0-3B0F-2443-8E40-04446BC296F4}" presName="spaceBetweenRectangles" presStyleCnt="0"/>
      <dgm:spPr/>
    </dgm:pt>
    <dgm:pt modelId="{5D2E224C-A1EC-4179-90FE-5BAE10BB0E90}" type="pres">
      <dgm:prSet presAssocID="{45D1B5C5-54D7-EC4C-94B6-2E7DBE89F4D5}" presName="parentLin" presStyleCnt="0"/>
      <dgm:spPr/>
    </dgm:pt>
    <dgm:pt modelId="{700CA06B-03D2-456E-BF98-CDA87BDDEDCF}" type="pres">
      <dgm:prSet presAssocID="{45D1B5C5-54D7-EC4C-94B6-2E7DBE89F4D5}" presName="parentLeftMargin" presStyleLbl="node1" presStyleIdx="0" presStyleCnt="5"/>
      <dgm:spPr/>
      <dgm:t>
        <a:bodyPr/>
        <a:lstStyle/>
        <a:p>
          <a:endParaRPr lang="en-US"/>
        </a:p>
      </dgm:t>
    </dgm:pt>
    <dgm:pt modelId="{9FB09E2D-074F-4798-98FE-5916A9947B37}" type="pres">
      <dgm:prSet presAssocID="{45D1B5C5-54D7-EC4C-94B6-2E7DBE89F4D5}" presName="parentText" presStyleLbl="node1" presStyleIdx="1" presStyleCnt="5">
        <dgm:presLayoutVars>
          <dgm:chMax val="0"/>
          <dgm:bulletEnabled val="1"/>
        </dgm:presLayoutVars>
      </dgm:prSet>
      <dgm:spPr/>
      <dgm:t>
        <a:bodyPr/>
        <a:lstStyle/>
        <a:p>
          <a:endParaRPr lang="en-US"/>
        </a:p>
      </dgm:t>
    </dgm:pt>
    <dgm:pt modelId="{40940C03-7D18-49C0-B326-C838EA575E7B}" type="pres">
      <dgm:prSet presAssocID="{45D1B5C5-54D7-EC4C-94B6-2E7DBE89F4D5}" presName="negativeSpace" presStyleCnt="0"/>
      <dgm:spPr/>
    </dgm:pt>
    <dgm:pt modelId="{F4D975E8-0CAA-435F-B78A-62925F4815AC}" type="pres">
      <dgm:prSet presAssocID="{45D1B5C5-54D7-EC4C-94B6-2E7DBE89F4D5}" presName="childText" presStyleLbl="conFgAcc1" presStyleIdx="1" presStyleCnt="5">
        <dgm:presLayoutVars>
          <dgm:bulletEnabled val="1"/>
        </dgm:presLayoutVars>
      </dgm:prSet>
      <dgm:spPr/>
    </dgm:pt>
    <dgm:pt modelId="{5339B1B8-2256-4A0B-BC8C-FB273DC8BEA8}" type="pres">
      <dgm:prSet presAssocID="{DA766AFC-E21D-5D4E-B818-6ECDDF4F1EEC}" presName="spaceBetweenRectangles" presStyleCnt="0"/>
      <dgm:spPr/>
    </dgm:pt>
    <dgm:pt modelId="{964FAD51-919B-4D8E-932B-85C9ACE6EF74}" type="pres">
      <dgm:prSet presAssocID="{DD35D187-E193-1D4C-A006-E42B7A931AA4}" presName="parentLin" presStyleCnt="0"/>
      <dgm:spPr/>
    </dgm:pt>
    <dgm:pt modelId="{FC6C4AAC-14E6-4446-B181-B06015368E93}" type="pres">
      <dgm:prSet presAssocID="{DD35D187-E193-1D4C-A006-E42B7A931AA4}" presName="parentLeftMargin" presStyleLbl="node1" presStyleIdx="1" presStyleCnt="5"/>
      <dgm:spPr/>
      <dgm:t>
        <a:bodyPr/>
        <a:lstStyle/>
        <a:p>
          <a:endParaRPr lang="en-US"/>
        </a:p>
      </dgm:t>
    </dgm:pt>
    <dgm:pt modelId="{2EC44FFB-2BA7-4CAC-8DF3-4C6314BE87CF}" type="pres">
      <dgm:prSet presAssocID="{DD35D187-E193-1D4C-A006-E42B7A931AA4}" presName="parentText" presStyleLbl="node1" presStyleIdx="2" presStyleCnt="5">
        <dgm:presLayoutVars>
          <dgm:chMax val="0"/>
          <dgm:bulletEnabled val="1"/>
        </dgm:presLayoutVars>
      </dgm:prSet>
      <dgm:spPr/>
      <dgm:t>
        <a:bodyPr/>
        <a:lstStyle/>
        <a:p>
          <a:endParaRPr lang="en-US"/>
        </a:p>
      </dgm:t>
    </dgm:pt>
    <dgm:pt modelId="{CB34B389-2B2B-439F-A34E-357D7C311F50}" type="pres">
      <dgm:prSet presAssocID="{DD35D187-E193-1D4C-A006-E42B7A931AA4}" presName="negativeSpace" presStyleCnt="0"/>
      <dgm:spPr/>
    </dgm:pt>
    <dgm:pt modelId="{E67BDC77-3838-41E7-B793-09CCBEB51D74}" type="pres">
      <dgm:prSet presAssocID="{DD35D187-E193-1D4C-A006-E42B7A931AA4}" presName="childText" presStyleLbl="conFgAcc1" presStyleIdx="2" presStyleCnt="5">
        <dgm:presLayoutVars>
          <dgm:bulletEnabled val="1"/>
        </dgm:presLayoutVars>
      </dgm:prSet>
      <dgm:spPr/>
    </dgm:pt>
    <dgm:pt modelId="{592A47BB-76A6-4D2C-83DE-41AAFD04F3DD}" type="pres">
      <dgm:prSet presAssocID="{01B45AD9-5F43-2C4F-AF8E-042C55E062C4}" presName="spaceBetweenRectangles" presStyleCnt="0"/>
      <dgm:spPr/>
    </dgm:pt>
    <dgm:pt modelId="{C90EF75A-4C91-44DA-94C1-C0C066401CB8}" type="pres">
      <dgm:prSet presAssocID="{B72D5532-BEA2-2F4A-856C-BACA1F94F23A}" presName="parentLin" presStyleCnt="0"/>
      <dgm:spPr/>
    </dgm:pt>
    <dgm:pt modelId="{1F07BE3F-8357-4F87-8177-B3E313D4890D}" type="pres">
      <dgm:prSet presAssocID="{B72D5532-BEA2-2F4A-856C-BACA1F94F23A}" presName="parentLeftMargin" presStyleLbl="node1" presStyleIdx="2" presStyleCnt="5"/>
      <dgm:spPr/>
      <dgm:t>
        <a:bodyPr/>
        <a:lstStyle/>
        <a:p>
          <a:endParaRPr lang="en-US"/>
        </a:p>
      </dgm:t>
    </dgm:pt>
    <dgm:pt modelId="{FE2574A5-F3ED-4572-972F-AB868F1B2DEB}" type="pres">
      <dgm:prSet presAssocID="{B72D5532-BEA2-2F4A-856C-BACA1F94F23A}" presName="parentText" presStyleLbl="node1" presStyleIdx="3" presStyleCnt="5">
        <dgm:presLayoutVars>
          <dgm:chMax val="0"/>
          <dgm:bulletEnabled val="1"/>
        </dgm:presLayoutVars>
      </dgm:prSet>
      <dgm:spPr/>
      <dgm:t>
        <a:bodyPr/>
        <a:lstStyle/>
        <a:p>
          <a:endParaRPr lang="en-US"/>
        </a:p>
      </dgm:t>
    </dgm:pt>
    <dgm:pt modelId="{1B2E0839-CF1B-4C50-90FD-0B193A25F338}" type="pres">
      <dgm:prSet presAssocID="{B72D5532-BEA2-2F4A-856C-BACA1F94F23A}" presName="negativeSpace" presStyleCnt="0"/>
      <dgm:spPr/>
    </dgm:pt>
    <dgm:pt modelId="{42A5DC38-4B1F-4370-8027-2B90D14F217F}" type="pres">
      <dgm:prSet presAssocID="{B72D5532-BEA2-2F4A-856C-BACA1F94F23A}" presName="childText" presStyleLbl="conFgAcc1" presStyleIdx="3" presStyleCnt="5">
        <dgm:presLayoutVars>
          <dgm:bulletEnabled val="1"/>
        </dgm:presLayoutVars>
      </dgm:prSet>
      <dgm:spPr/>
    </dgm:pt>
    <dgm:pt modelId="{AAB31044-BE43-4C70-901B-5A32876F09A7}" type="pres">
      <dgm:prSet presAssocID="{C6DE79FA-85B8-8841-AE1D-F97EE6588CD7}" presName="spaceBetweenRectangles" presStyleCnt="0"/>
      <dgm:spPr/>
    </dgm:pt>
    <dgm:pt modelId="{3D114272-D690-4A41-9E2F-213E0FDA4E3E}" type="pres">
      <dgm:prSet presAssocID="{F6609C16-364B-2E43-A7F9-CCB43AB8860B}" presName="parentLin" presStyleCnt="0"/>
      <dgm:spPr/>
    </dgm:pt>
    <dgm:pt modelId="{B6F69ABB-70A8-4DAC-BDDD-7826D2D37C72}" type="pres">
      <dgm:prSet presAssocID="{F6609C16-364B-2E43-A7F9-CCB43AB8860B}" presName="parentLeftMargin" presStyleLbl="node1" presStyleIdx="3" presStyleCnt="5"/>
      <dgm:spPr/>
      <dgm:t>
        <a:bodyPr/>
        <a:lstStyle/>
        <a:p>
          <a:endParaRPr lang="en-US"/>
        </a:p>
      </dgm:t>
    </dgm:pt>
    <dgm:pt modelId="{DB509BC9-BAE6-4334-9949-66D5F87A9ABC}" type="pres">
      <dgm:prSet presAssocID="{F6609C16-364B-2E43-A7F9-CCB43AB8860B}" presName="parentText" presStyleLbl="node1" presStyleIdx="4" presStyleCnt="5">
        <dgm:presLayoutVars>
          <dgm:chMax val="0"/>
          <dgm:bulletEnabled val="1"/>
        </dgm:presLayoutVars>
      </dgm:prSet>
      <dgm:spPr/>
      <dgm:t>
        <a:bodyPr/>
        <a:lstStyle/>
        <a:p>
          <a:endParaRPr lang="en-US"/>
        </a:p>
      </dgm:t>
    </dgm:pt>
    <dgm:pt modelId="{8EFCA16F-1074-4D4F-8648-9774DAF1274D}" type="pres">
      <dgm:prSet presAssocID="{F6609C16-364B-2E43-A7F9-CCB43AB8860B}" presName="negativeSpace" presStyleCnt="0"/>
      <dgm:spPr/>
    </dgm:pt>
    <dgm:pt modelId="{72D6B52B-E694-46B3-B9E2-FEDDD97FA740}" type="pres">
      <dgm:prSet presAssocID="{F6609C16-364B-2E43-A7F9-CCB43AB8860B}" presName="childText" presStyleLbl="conFgAcc1" presStyleIdx="4" presStyleCnt="5">
        <dgm:presLayoutVars>
          <dgm:bulletEnabled val="1"/>
        </dgm:presLayoutVars>
      </dgm:prSet>
      <dgm:spPr/>
    </dgm:pt>
  </dgm:ptLst>
  <dgm:cxnLst>
    <dgm:cxn modelId="{9A0B21AA-1C28-41AB-8F3E-2D33C7FFE6E5}" type="presOf" srcId="{6E5AAD5C-E4AE-CC4D-9163-69F318204CE4}" destId="{EA7C4DA3-CC77-4216-8816-E5B6A100E37D}" srcOrd="0" destOrd="0" presId="urn:microsoft.com/office/officeart/2005/8/layout/list1"/>
    <dgm:cxn modelId="{F7220254-E71C-4857-87C1-629BBC221102}" type="presOf" srcId="{B72D5532-BEA2-2F4A-856C-BACA1F94F23A}" destId="{FE2574A5-F3ED-4572-972F-AB868F1B2DEB}" srcOrd="1" destOrd="0" presId="urn:microsoft.com/office/officeart/2005/8/layout/list1"/>
    <dgm:cxn modelId="{B1DA6CC3-AD16-F84E-8162-26300FA7701E}" srcId="{6E5AAD5C-E4AE-CC4D-9163-69F318204CE4}" destId="{45448DFD-428F-E94B-A6E6-552C870E4142}" srcOrd="0" destOrd="0" parTransId="{45ED6317-41C9-8D40-8475-5DFC9B1F1D65}" sibTransId="{EBE3BEE0-3B0F-2443-8E40-04446BC296F4}"/>
    <dgm:cxn modelId="{11B13E86-18D6-C845-87BE-207AD17C9046}" srcId="{6E5AAD5C-E4AE-CC4D-9163-69F318204CE4}" destId="{DD35D187-E193-1D4C-A006-E42B7A931AA4}" srcOrd="2" destOrd="0" parTransId="{D1439B24-9646-4042-AA5C-14BAA0DDA3F4}" sibTransId="{01B45AD9-5F43-2C4F-AF8E-042C55E062C4}"/>
    <dgm:cxn modelId="{5747879A-7CE9-E447-ABB6-AE8C17399280}" srcId="{6E5AAD5C-E4AE-CC4D-9163-69F318204CE4}" destId="{45D1B5C5-54D7-EC4C-94B6-2E7DBE89F4D5}" srcOrd="1" destOrd="0" parTransId="{1C7C93DD-F97C-E241-AF69-41F0A7F871D1}" sibTransId="{DA766AFC-E21D-5D4E-B818-6ECDDF4F1EEC}"/>
    <dgm:cxn modelId="{7565E983-C3EE-164C-B57B-CBF1C886840F}" srcId="{6E5AAD5C-E4AE-CC4D-9163-69F318204CE4}" destId="{F6609C16-364B-2E43-A7F9-CCB43AB8860B}" srcOrd="4" destOrd="0" parTransId="{93448DA0-906D-0341-BD02-0FCB11BD565D}" sibTransId="{1F88327C-9C88-9445-982A-BE966A7A7165}"/>
    <dgm:cxn modelId="{5C1EDBA2-BF91-4178-A35C-14EF8119A083}" type="presOf" srcId="{DD35D187-E193-1D4C-A006-E42B7A931AA4}" destId="{2EC44FFB-2BA7-4CAC-8DF3-4C6314BE87CF}" srcOrd="1" destOrd="0" presId="urn:microsoft.com/office/officeart/2005/8/layout/list1"/>
    <dgm:cxn modelId="{8AD379D6-BFD8-4B3E-B0B5-78E21CF2B7FF}" type="presOf" srcId="{F6609C16-364B-2E43-A7F9-CCB43AB8860B}" destId="{DB509BC9-BAE6-4334-9949-66D5F87A9ABC}" srcOrd="1" destOrd="0" presId="urn:microsoft.com/office/officeart/2005/8/layout/list1"/>
    <dgm:cxn modelId="{B94A54EF-AC52-40C8-9A50-59D2BF62B93F}" type="presOf" srcId="{45448DFD-428F-E94B-A6E6-552C870E4142}" destId="{27D0FFFA-4DE9-428E-A38C-57EE8B943BF8}" srcOrd="0" destOrd="0" presId="urn:microsoft.com/office/officeart/2005/8/layout/list1"/>
    <dgm:cxn modelId="{90799970-0400-FF4F-B3A7-DE46DDA4632A}" srcId="{6E5AAD5C-E4AE-CC4D-9163-69F318204CE4}" destId="{B72D5532-BEA2-2F4A-856C-BACA1F94F23A}" srcOrd="3" destOrd="0" parTransId="{F41A29B5-DD3C-C345-BAA9-208EFFE61455}" sibTransId="{C6DE79FA-85B8-8841-AE1D-F97EE6588CD7}"/>
    <dgm:cxn modelId="{79508300-B55B-48F3-8BEF-A0B58CB0F4F2}" type="presOf" srcId="{F6609C16-364B-2E43-A7F9-CCB43AB8860B}" destId="{B6F69ABB-70A8-4DAC-BDDD-7826D2D37C72}" srcOrd="0" destOrd="0" presId="urn:microsoft.com/office/officeart/2005/8/layout/list1"/>
    <dgm:cxn modelId="{1D549A96-B7F2-454F-95D9-AF7944A039F8}" type="presOf" srcId="{B72D5532-BEA2-2F4A-856C-BACA1F94F23A}" destId="{1F07BE3F-8357-4F87-8177-B3E313D4890D}" srcOrd="0" destOrd="0" presId="urn:microsoft.com/office/officeart/2005/8/layout/list1"/>
    <dgm:cxn modelId="{38323CD8-C860-410E-97A9-30ED84BB7FFD}" type="presOf" srcId="{45D1B5C5-54D7-EC4C-94B6-2E7DBE89F4D5}" destId="{9FB09E2D-074F-4798-98FE-5916A9947B37}" srcOrd="1" destOrd="0" presId="urn:microsoft.com/office/officeart/2005/8/layout/list1"/>
    <dgm:cxn modelId="{C0BA8542-9887-44B5-93A8-46421E369D99}" type="presOf" srcId="{45D1B5C5-54D7-EC4C-94B6-2E7DBE89F4D5}" destId="{700CA06B-03D2-456E-BF98-CDA87BDDEDCF}" srcOrd="0" destOrd="0" presId="urn:microsoft.com/office/officeart/2005/8/layout/list1"/>
    <dgm:cxn modelId="{266BE5CB-80EC-4F12-9F4B-8AAF34FCC951}" type="presOf" srcId="{45448DFD-428F-E94B-A6E6-552C870E4142}" destId="{64D9E0FB-F679-4A51-8521-36321D2B6053}" srcOrd="1" destOrd="0" presId="urn:microsoft.com/office/officeart/2005/8/layout/list1"/>
    <dgm:cxn modelId="{195F3037-2F7E-4234-8F9E-B716ED30B551}" type="presOf" srcId="{DD35D187-E193-1D4C-A006-E42B7A931AA4}" destId="{FC6C4AAC-14E6-4446-B181-B06015368E93}" srcOrd="0" destOrd="0" presId="urn:microsoft.com/office/officeart/2005/8/layout/list1"/>
    <dgm:cxn modelId="{6C21F1A4-9729-4FB8-9C3C-5735B0199122}" type="presParOf" srcId="{EA7C4DA3-CC77-4216-8816-E5B6A100E37D}" destId="{F3595A08-D941-468D-BC0A-C2B6E90B63C2}" srcOrd="0" destOrd="0" presId="urn:microsoft.com/office/officeart/2005/8/layout/list1"/>
    <dgm:cxn modelId="{BB05EC86-37B7-4EDD-B8F2-C285B09A4A6B}" type="presParOf" srcId="{F3595A08-D941-468D-BC0A-C2B6E90B63C2}" destId="{27D0FFFA-4DE9-428E-A38C-57EE8B943BF8}" srcOrd="0" destOrd="0" presId="urn:microsoft.com/office/officeart/2005/8/layout/list1"/>
    <dgm:cxn modelId="{10FC1FD2-6090-4084-901F-28464857089F}" type="presParOf" srcId="{F3595A08-D941-468D-BC0A-C2B6E90B63C2}" destId="{64D9E0FB-F679-4A51-8521-36321D2B6053}" srcOrd="1" destOrd="0" presId="urn:microsoft.com/office/officeart/2005/8/layout/list1"/>
    <dgm:cxn modelId="{A808B665-65EC-4490-B6FF-D1425EDE82C8}" type="presParOf" srcId="{EA7C4DA3-CC77-4216-8816-E5B6A100E37D}" destId="{E3E0AC27-D2B4-440C-B53A-B7A940873C96}" srcOrd="1" destOrd="0" presId="urn:microsoft.com/office/officeart/2005/8/layout/list1"/>
    <dgm:cxn modelId="{537FBF92-12BC-415E-98A0-553120AECE93}" type="presParOf" srcId="{EA7C4DA3-CC77-4216-8816-E5B6A100E37D}" destId="{D4FB22B7-6E71-4894-B087-7F3701860079}" srcOrd="2" destOrd="0" presId="urn:microsoft.com/office/officeart/2005/8/layout/list1"/>
    <dgm:cxn modelId="{67906484-237C-4B50-85DC-A1373AB2C0EA}" type="presParOf" srcId="{EA7C4DA3-CC77-4216-8816-E5B6A100E37D}" destId="{235F5010-661D-48C1-BB66-436C445DB9C8}" srcOrd="3" destOrd="0" presId="urn:microsoft.com/office/officeart/2005/8/layout/list1"/>
    <dgm:cxn modelId="{0550C1F0-7B6D-4937-840B-E905B9F02894}" type="presParOf" srcId="{EA7C4DA3-CC77-4216-8816-E5B6A100E37D}" destId="{5D2E224C-A1EC-4179-90FE-5BAE10BB0E90}" srcOrd="4" destOrd="0" presId="urn:microsoft.com/office/officeart/2005/8/layout/list1"/>
    <dgm:cxn modelId="{8E74D7A0-C171-4AA5-9C23-3C920938208A}" type="presParOf" srcId="{5D2E224C-A1EC-4179-90FE-5BAE10BB0E90}" destId="{700CA06B-03D2-456E-BF98-CDA87BDDEDCF}" srcOrd="0" destOrd="0" presId="urn:microsoft.com/office/officeart/2005/8/layout/list1"/>
    <dgm:cxn modelId="{8DAD1000-D12E-4F42-817E-7966F605A42D}" type="presParOf" srcId="{5D2E224C-A1EC-4179-90FE-5BAE10BB0E90}" destId="{9FB09E2D-074F-4798-98FE-5916A9947B37}" srcOrd="1" destOrd="0" presId="urn:microsoft.com/office/officeart/2005/8/layout/list1"/>
    <dgm:cxn modelId="{DA923BA0-04D3-44D9-8D0B-1878010FEC2B}" type="presParOf" srcId="{EA7C4DA3-CC77-4216-8816-E5B6A100E37D}" destId="{40940C03-7D18-49C0-B326-C838EA575E7B}" srcOrd="5" destOrd="0" presId="urn:microsoft.com/office/officeart/2005/8/layout/list1"/>
    <dgm:cxn modelId="{8D30F922-7048-4E20-90FC-E493AA45DB8D}" type="presParOf" srcId="{EA7C4DA3-CC77-4216-8816-E5B6A100E37D}" destId="{F4D975E8-0CAA-435F-B78A-62925F4815AC}" srcOrd="6" destOrd="0" presId="urn:microsoft.com/office/officeart/2005/8/layout/list1"/>
    <dgm:cxn modelId="{E04EC8DF-B511-49C6-82F6-E2DCCDF8EB6C}" type="presParOf" srcId="{EA7C4DA3-CC77-4216-8816-E5B6A100E37D}" destId="{5339B1B8-2256-4A0B-BC8C-FB273DC8BEA8}" srcOrd="7" destOrd="0" presId="urn:microsoft.com/office/officeart/2005/8/layout/list1"/>
    <dgm:cxn modelId="{0106D950-6CF8-4063-9CC0-0D8A12C68ACE}" type="presParOf" srcId="{EA7C4DA3-CC77-4216-8816-E5B6A100E37D}" destId="{964FAD51-919B-4D8E-932B-85C9ACE6EF74}" srcOrd="8" destOrd="0" presId="urn:microsoft.com/office/officeart/2005/8/layout/list1"/>
    <dgm:cxn modelId="{71BFD39A-C255-4DD3-B387-83F46C629843}" type="presParOf" srcId="{964FAD51-919B-4D8E-932B-85C9ACE6EF74}" destId="{FC6C4AAC-14E6-4446-B181-B06015368E93}" srcOrd="0" destOrd="0" presId="urn:microsoft.com/office/officeart/2005/8/layout/list1"/>
    <dgm:cxn modelId="{A9AF5E77-59EA-4B75-A7A8-7DBE44099C35}" type="presParOf" srcId="{964FAD51-919B-4D8E-932B-85C9ACE6EF74}" destId="{2EC44FFB-2BA7-4CAC-8DF3-4C6314BE87CF}" srcOrd="1" destOrd="0" presId="urn:microsoft.com/office/officeart/2005/8/layout/list1"/>
    <dgm:cxn modelId="{16712B61-16F9-4822-8580-259DD58330D7}" type="presParOf" srcId="{EA7C4DA3-CC77-4216-8816-E5B6A100E37D}" destId="{CB34B389-2B2B-439F-A34E-357D7C311F50}" srcOrd="9" destOrd="0" presId="urn:microsoft.com/office/officeart/2005/8/layout/list1"/>
    <dgm:cxn modelId="{F1D0F460-AB48-44AC-9866-27D292FDE3A7}" type="presParOf" srcId="{EA7C4DA3-CC77-4216-8816-E5B6A100E37D}" destId="{E67BDC77-3838-41E7-B793-09CCBEB51D74}" srcOrd="10" destOrd="0" presId="urn:microsoft.com/office/officeart/2005/8/layout/list1"/>
    <dgm:cxn modelId="{CE5C7D96-3DC2-4A3F-9A84-7D1A2443C57F}" type="presParOf" srcId="{EA7C4DA3-CC77-4216-8816-E5B6A100E37D}" destId="{592A47BB-76A6-4D2C-83DE-41AAFD04F3DD}" srcOrd="11" destOrd="0" presId="urn:microsoft.com/office/officeart/2005/8/layout/list1"/>
    <dgm:cxn modelId="{F52670EA-5F36-47BB-BAB3-69C7181CD8D3}" type="presParOf" srcId="{EA7C4DA3-CC77-4216-8816-E5B6A100E37D}" destId="{C90EF75A-4C91-44DA-94C1-C0C066401CB8}" srcOrd="12" destOrd="0" presId="urn:microsoft.com/office/officeart/2005/8/layout/list1"/>
    <dgm:cxn modelId="{F58AF8BB-1921-4462-B4F2-4026AFAE6FDB}" type="presParOf" srcId="{C90EF75A-4C91-44DA-94C1-C0C066401CB8}" destId="{1F07BE3F-8357-4F87-8177-B3E313D4890D}" srcOrd="0" destOrd="0" presId="urn:microsoft.com/office/officeart/2005/8/layout/list1"/>
    <dgm:cxn modelId="{CFC92931-701A-4ABE-A9A5-F385153F8605}" type="presParOf" srcId="{C90EF75A-4C91-44DA-94C1-C0C066401CB8}" destId="{FE2574A5-F3ED-4572-972F-AB868F1B2DEB}" srcOrd="1" destOrd="0" presId="urn:microsoft.com/office/officeart/2005/8/layout/list1"/>
    <dgm:cxn modelId="{F9E9C576-384B-4E1E-95EF-ADFAD4EF4E3B}" type="presParOf" srcId="{EA7C4DA3-CC77-4216-8816-E5B6A100E37D}" destId="{1B2E0839-CF1B-4C50-90FD-0B193A25F338}" srcOrd="13" destOrd="0" presId="urn:microsoft.com/office/officeart/2005/8/layout/list1"/>
    <dgm:cxn modelId="{3C910876-EDCB-47D6-A772-EAEE9392A4C6}" type="presParOf" srcId="{EA7C4DA3-CC77-4216-8816-E5B6A100E37D}" destId="{42A5DC38-4B1F-4370-8027-2B90D14F217F}" srcOrd="14" destOrd="0" presId="urn:microsoft.com/office/officeart/2005/8/layout/list1"/>
    <dgm:cxn modelId="{C148C5BC-8254-422A-843D-79EDBDB44DD3}" type="presParOf" srcId="{EA7C4DA3-CC77-4216-8816-E5B6A100E37D}" destId="{AAB31044-BE43-4C70-901B-5A32876F09A7}" srcOrd="15" destOrd="0" presId="urn:microsoft.com/office/officeart/2005/8/layout/list1"/>
    <dgm:cxn modelId="{9B5EA574-A7F8-4FF5-878C-37F52FCDCB2B}" type="presParOf" srcId="{EA7C4DA3-CC77-4216-8816-E5B6A100E37D}" destId="{3D114272-D690-4A41-9E2F-213E0FDA4E3E}" srcOrd="16" destOrd="0" presId="urn:microsoft.com/office/officeart/2005/8/layout/list1"/>
    <dgm:cxn modelId="{94B4FBD5-068C-49A7-A688-B989F2B02CB7}" type="presParOf" srcId="{3D114272-D690-4A41-9E2F-213E0FDA4E3E}" destId="{B6F69ABB-70A8-4DAC-BDDD-7826D2D37C72}" srcOrd="0" destOrd="0" presId="urn:microsoft.com/office/officeart/2005/8/layout/list1"/>
    <dgm:cxn modelId="{19572C19-87AE-436B-8E75-7A892167D7CA}" type="presParOf" srcId="{3D114272-D690-4A41-9E2F-213E0FDA4E3E}" destId="{DB509BC9-BAE6-4334-9949-66D5F87A9ABC}" srcOrd="1" destOrd="0" presId="urn:microsoft.com/office/officeart/2005/8/layout/list1"/>
    <dgm:cxn modelId="{E907886E-B42A-4EB7-8AA3-102DD5CC0951}" type="presParOf" srcId="{EA7C4DA3-CC77-4216-8816-E5B6A100E37D}" destId="{8EFCA16F-1074-4D4F-8648-9774DAF1274D}" srcOrd="17" destOrd="0" presId="urn:microsoft.com/office/officeart/2005/8/layout/list1"/>
    <dgm:cxn modelId="{BCBFDC94-F133-41E4-943D-C5B3BD0789FF}" type="presParOf" srcId="{EA7C4DA3-CC77-4216-8816-E5B6A100E37D}" destId="{72D6B52B-E694-46B3-B9E2-FEDDD97FA740}"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24/10/2023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564D77-7159-4F53-8498-9A9F47ADEB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xmlns="" id="{753AFF97-802B-4161-86C4-79F7943644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xmlns="" id="{20FA0A02-F401-4A21-8952-24E029E9C767}"/>
              </a:ext>
            </a:extLst>
          </p:cNvPr>
          <p:cNvSpPr>
            <a:spLocks noGrp="1"/>
          </p:cNvSpPr>
          <p:nvPr>
            <p:ph type="dt" sz="half" idx="10"/>
          </p:nvPr>
        </p:nvSpPr>
        <p:spPr/>
        <p:txBody>
          <a:bodyPr/>
          <a:lstStyle/>
          <a:p>
            <a:fld id="{3F3A517B-CC66-4AA3-B508-9EED867BDBF6}" type="datetimeFigureOut">
              <a:rPr lang="en-AU" smtClean="0"/>
              <a:t>24/10/2023</a:t>
            </a:fld>
            <a:endParaRPr lang="en-AU"/>
          </a:p>
        </p:txBody>
      </p:sp>
      <p:sp>
        <p:nvSpPr>
          <p:cNvPr id="5" name="Footer Placeholder 4">
            <a:extLst>
              <a:ext uri="{FF2B5EF4-FFF2-40B4-BE49-F238E27FC236}">
                <a16:creationId xmlns:a16="http://schemas.microsoft.com/office/drawing/2014/main" xmlns="" id="{43E79303-1137-4337-8D57-7580CB6F4A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xmlns="" id="{ECBD87AB-1090-4D3B-B55E-330280C4CE34}"/>
              </a:ext>
            </a:extLst>
          </p:cNvPr>
          <p:cNvSpPr>
            <a:spLocks noGrp="1"/>
          </p:cNvSpPr>
          <p:nvPr>
            <p:ph type="sldNum" sz="quarter" idx="12"/>
          </p:nvPr>
        </p:nvSpPr>
        <p:spPr/>
        <p:txBody>
          <a:bodyPr/>
          <a:lstStyle/>
          <a:p>
            <a:fld id="{416F596D-6B36-4493-B660-5D78FBC2675F}" type="slidenum">
              <a:rPr lang="en-AU" smtClean="0"/>
              <a:t>‹#›</a:t>
            </a:fld>
            <a:endParaRPr lang="en-AU"/>
          </a:p>
        </p:txBody>
      </p:sp>
    </p:spTree>
    <p:extLst>
      <p:ext uri="{BB962C8B-B14F-4D97-AF65-F5344CB8AC3E}">
        <p14:creationId xmlns:p14="http://schemas.microsoft.com/office/powerpoint/2010/main" val="4022175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BBC16A-33F6-4A98-A432-CFA39B6B00F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xmlns="" id="{584D22FC-DCA5-49C1-BDEB-C05E9F24D1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DB532812-DD48-448A-8F30-569CFF1E5EB9}"/>
              </a:ext>
            </a:extLst>
          </p:cNvPr>
          <p:cNvSpPr>
            <a:spLocks noGrp="1"/>
          </p:cNvSpPr>
          <p:nvPr>
            <p:ph type="dt" sz="half" idx="10"/>
          </p:nvPr>
        </p:nvSpPr>
        <p:spPr/>
        <p:txBody>
          <a:bodyPr/>
          <a:lstStyle/>
          <a:p>
            <a:fld id="{3F3A517B-CC66-4AA3-B508-9EED867BDBF6}" type="datetimeFigureOut">
              <a:rPr lang="en-AU" smtClean="0"/>
              <a:t>24/10/2023</a:t>
            </a:fld>
            <a:endParaRPr lang="en-AU"/>
          </a:p>
        </p:txBody>
      </p:sp>
      <p:sp>
        <p:nvSpPr>
          <p:cNvPr id="5" name="Footer Placeholder 4">
            <a:extLst>
              <a:ext uri="{FF2B5EF4-FFF2-40B4-BE49-F238E27FC236}">
                <a16:creationId xmlns:a16="http://schemas.microsoft.com/office/drawing/2014/main" xmlns="" id="{20BEACBF-5A29-477B-974E-E84DEB7041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xmlns="" id="{37C28E3A-C667-4788-86CD-38859D800730}"/>
              </a:ext>
            </a:extLst>
          </p:cNvPr>
          <p:cNvSpPr>
            <a:spLocks noGrp="1"/>
          </p:cNvSpPr>
          <p:nvPr>
            <p:ph type="sldNum" sz="quarter" idx="12"/>
          </p:nvPr>
        </p:nvSpPr>
        <p:spPr/>
        <p:txBody>
          <a:bodyPr/>
          <a:lstStyle/>
          <a:p>
            <a:fld id="{416F596D-6B36-4493-B660-5D78FBC2675F}" type="slidenum">
              <a:rPr lang="en-AU" smtClean="0"/>
              <a:t>‹#›</a:t>
            </a:fld>
            <a:endParaRPr lang="en-AU"/>
          </a:p>
        </p:txBody>
      </p:sp>
    </p:spTree>
    <p:extLst>
      <p:ext uri="{BB962C8B-B14F-4D97-AF65-F5344CB8AC3E}">
        <p14:creationId xmlns:p14="http://schemas.microsoft.com/office/powerpoint/2010/main" val="1858320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7809BF-8C82-4E66-ACCD-496A368308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xmlns="" id="{C005DAF5-0730-4132-8F45-69D2D0A673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5FC24C0C-9BB1-42FC-9B4D-C3210D9B3175}"/>
              </a:ext>
            </a:extLst>
          </p:cNvPr>
          <p:cNvSpPr>
            <a:spLocks noGrp="1"/>
          </p:cNvSpPr>
          <p:nvPr>
            <p:ph type="dt" sz="half" idx="10"/>
          </p:nvPr>
        </p:nvSpPr>
        <p:spPr/>
        <p:txBody>
          <a:bodyPr/>
          <a:lstStyle/>
          <a:p>
            <a:fld id="{3F3A517B-CC66-4AA3-B508-9EED867BDBF6}" type="datetimeFigureOut">
              <a:rPr lang="en-AU" smtClean="0"/>
              <a:t>24/10/2023</a:t>
            </a:fld>
            <a:endParaRPr lang="en-AU"/>
          </a:p>
        </p:txBody>
      </p:sp>
      <p:sp>
        <p:nvSpPr>
          <p:cNvPr id="5" name="Footer Placeholder 4">
            <a:extLst>
              <a:ext uri="{FF2B5EF4-FFF2-40B4-BE49-F238E27FC236}">
                <a16:creationId xmlns:a16="http://schemas.microsoft.com/office/drawing/2014/main" xmlns="" id="{2AE0334B-1BD8-42BF-9E9C-965F33A463B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xmlns="" id="{01EAE4D0-EC43-4E16-A1C2-474BC81F91B4}"/>
              </a:ext>
            </a:extLst>
          </p:cNvPr>
          <p:cNvSpPr>
            <a:spLocks noGrp="1"/>
          </p:cNvSpPr>
          <p:nvPr>
            <p:ph type="sldNum" sz="quarter" idx="12"/>
          </p:nvPr>
        </p:nvSpPr>
        <p:spPr/>
        <p:txBody>
          <a:bodyPr/>
          <a:lstStyle/>
          <a:p>
            <a:fld id="{416F596D-6B36-4493-B660-5D78FBC2675F}" type="slidenum">
              <a:rPr lang="en-AU" smtClean="0"/>
              <a:t>‹#›</a:t>
            </a:fld>
            <a:endParaRPr lang="en-AU"/>
          </a:p>
        </p:txBody>
      </p:sp>
    </p:spTree>
    <p:extLst>
      <p:ext uri="{BB962C8B-B14F-4D97-AF65-F5344CB8AC3E}">
        <p14:creationId xmlns:p14="http://schemas.microsoft.com/office/powerpoint/2010/main" val="4157741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C95B24-81AC-4980-8779-50877E5D5DF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xmlns="" id="{AD3F20C2-EEDC-436C-8996-22F476D9F6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xmlns="" id="{554EA4A1-CC04-479C-BEF2-A10A64876A3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xmlns="" id="{C698AACE-FF2A-4C2E-A33E-F9AEC71BBF6F}"/>
              </a:ext>
            </a:extLst>
          </p:cNvPr>
          <p:cNvSpPr>
            <a:spLocks noGrp="1"/>
          </p:cNvSpPr>
          <p:nvPr>
            <p:ph type="dt" sz="half" idx="10"/>
          </p:nvPr>
        </p:nvSpPr>
        <p:spPr/>
        <p:txBody>
          <a:bodyPr/>
          <a:lstStyle/>
          <a:p>
            <a:fld id="{3F3A517B-CC66-4AA3-B508-9EED867BDBF6}" type="datetimeFigureOut">
              <a:rPr lang="en-AU" smtClean="0"/>
              <a:t>24/10/2023</a:t>
            </a:fld>
            <a:endParaRPr lang="en-AU"/>
          </a:p>
        </p:txBody>
      </p:sp>
      <p:sp>
        <p:nvSpPr>
          <p:cNvPr id="6" name="Footer Placeholder 5">
            <a:extLst>
              <a:ext uri="{FF2B5EF4-FFF2-40B4-BE49-F238E27FC236}">
                <a16:creationId xmlns:a16="http://schemas.microsoft.com/office/drawing/2014/main" xmlns="" id="{0DBFB041-CAD1-4DB8-A010-7343D7D305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xmlns="" id="{0E18983E-597B-4907-8C82-210BD28D1C2B}"/>
              </a:ext>
            </a:extLst>
          </p:cNvPr>
          <p:cNvSpPr>
            <a:spLocks noGrp="1"/>
          </p:cNvSpPr>
          <p:nvPr>
            <p:ph type="sldNum" sz="quarter" idx="12"/>
          </p:nvPr>
        </p:nvSpPr>
        <p:spPr/>
        <p:txBody>
          <a:bodyPr/>
          <a:lstStyle/>
          <a:p>
            <a:fld id="{416F596D-6B36-4493-B660-5D78FBC2675F}" type="slidenum">
              <a:rPr lang="en-AU" smtClean="0"/>
              <a:t>‹#›</a:t>
            </a:fld>
            <a:endParaRPr lang="en-AU"/>
          </a:p>
        </p:txBody>
      </p:sp>
    </p:spTree>
    <p:extLst>
      <p:ext uri="{BB962C8B-B14F-4D97-AF65-F5344CB8AC3E}">
        <p14:creationId xmlns:p14="http://schemas.microsoft.com/office/powerpoint/2010/main" val="3815420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B4AC45-D595-4CCE-A723-FDEB2A54464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xmlns="" id="{144E2921-8B91-4E3A-843C-E06F975534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6FF31D0-EC2B-48E0-B1FA-65699CDFD6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xmlns="" id="{C2C65972-2B47-4470-BF7C-347300EDB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D950486-8778-4694-9866-1A2A5D255D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xmlns="" id="{5533B29E-B29C-4CC5-9C3A-CADA37A1C673}"/>
              </a:ext>
            </a:extLst>
          </p:cNvPr>
          <p:cNvSpPr>
            <a:spLocks noGrp="1"/>
          </p:cNvSpPr>
          <p:nvPr>
            <p:ph type="dt" sz="half" idx="10"/>
          </p:nvPr>
        </p:nvSpPr>
        <p:spPr/>
        <p:txBody>
          <a:bodyPr/>
          <a:lstStyle/>
          <a:p>
            <a:fld id="{3F3A517B-CC66-4AA3-B508-9EED867BDBF6}" type="datetimeFigureOut">
              <a:rPr lang="en-AU" smtClean="0"/>
              <a:t>24/10/2023</a:t>
            </a:fld>
            <a:endParaRPr lang="en-AU"/>
          </a:p>
        </p:txBody>
      </p:sp>
      <p:sp>
        <p:nvSpPr>
          <p:cNvPr id="8" name="Footer Placeholder 7">
            <a:extLst>
              <a:ext uri="{FF2B5EF4-FFF2-40B4-BE49-F238E27FC236}">
                <a16:creationId xmlns:a16="http://schemas.microsoft.com/office/drawing/2014/main" xmlns="" id="{1A9C6DE6-65A8-4D43-987E-AE356E64E5A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xmlns="" id="{1C568792-CC3B-4926-9816-74A3C976452D}"/>
              </a:ext>
            </a:extLst>
          </p:cNvPr>
          <p:cNvSpPr>
            <a:spLocks noGrp="1"/>
          </p:cNvSpPr>
          <p:nvPr>
            <p:ph type="sldNum" sz="quarter" idx="12"/>
          </p:nvPr>
        </p:nvSpPr>
        <p:spPr/>
        <p:txBody>
          <a:bodyPr/>
          <a:lstStyle/>
          <a:p>
            <a:fld id="{416F596D-6B36-4493-B660-5D78FBC2675F}" type="slidenum">
              <a:rPr lang="en-AU" smtClean="0"/>
              <a:t>‹#›</a:t>
            </a:fld>
            <a:endParaRPr lang="en-AU"/>
          </a:p>
        </p:txBody>
      </p:sp>
    </p:spTree>
    <p:extLst>
      <p:ext uri="{BB962C8B-B14F-4D97-AF65-F5344CB8AC3E}">
        <p14:creationId xmlns:p14="http://schemas.microsoft.com/office/powerpoint/2010/main" val="4109562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83460A-5FF4-457D-A7B2-4C5EEC35633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xmlns="" id="{4E7E3B60-AE1C-4BBF-9C6E-B4D282243DDC}"/>
              </a:ext>
            </a:extLst>
          </p:cNvPr>
          <p:cNvSpPr>
            <a:spLocks noGrp="1"/>
          </p:cNvSpPr>
          <p:nvPr>
            <p:ph type="dt" sz="half" idx="10"/>
          </p:nvPr>
        </p:nvSpPr>
        <p:spPr/>
        <p:txBody>
          <a:bodyPr/>
          <a:lstStyle/>
          <a:p>
            <a:fld id="{3F3A517B-CC66-4AA3-B508-9EED867BDBF6}" type="datetimeFigureOut">
              <a:rPr lang="en-AU" smtClean="0"/>
              <a:t>24/10/2023</a:t>
            </a:fld>
            <a:endParaRPr lang="en-AU"/>
          </a:p>
        </p:txBody>
      </p:sp>
      <p:sp>
        <p:nvSpPr>
          <p:cNvPr id="4" name="Footer Placeholder 3">
            <a:extLst>
              <a:ext uri="{FF2B5EF4-FFF2-40B4-BE49-F238E27FC236}">
                <a16:creationId xmlns:a16="http://schemas.microsoft.com/office/drawing/2014/main" xmlns="" id="{3DE9B094-C62D-42BB-9763-02FA28D4AB4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xmlns="" id="{1CFF4D5F-AEE3-4744-9B28-6074202FDADD}"/>
              </a:ext>
            </a:extLst>
          </p:cNvPr>
          <p:cNvSpPr>
            <a:spLocks noGrp="1"/>
          </p:cNvSpPr>
          <p:nvPr>
            <p:ph type="sldNum" sz="quarter" idx="12"/>
          </p:nvPr>
        </p:nvSpPr>
        <p:spPr/>
        <p:txBody>
          <a:bodyPr/>
          <a:lstStyle/>
          <a:p>
            <a:fld id="{416F596D-6B36-4493-B660-5D78FBC2675F}" type="slidenum">
              <a:rPr lang="en-AU" smtClean="0"/>
              <a:t>‹#›</a:t>
            </a:fld>
            <a:endParaRPr lang="en-AU"/>
          </a:p>
        </p:txBody>
      </p:sp>
    </p:spTree>
    <p:extLst>
      <p:ext uri="{BB962C8B-B14F-4D97-AF65-F5344CB8AC3E}">
        <p14:creationId xmlns:p14="http://schemas.microsoft.com/office/powerpoint/2010/main" val="460732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58677B5-ADE1-4E5E-A548-7F6AFCA9E6F8}"/>
              </a:ext>
            </a:extLst>
          </p:cNvPr>
          <p:cNvSpPr>
            <a:spLocks noGrp="1"/>
          </p:cNvSpPr>
          <p:nvPr>
            <p:ph type="dt" sz="half" idx="10"/>
          </p:nvPr>
        </p:nvSpPr>
        <p:spPr/>
        <p:txBody>
          <a:bodyPr/>
          <a:lstStyle/>
          <a:p>
            <a:fld id="{3F3A517B-CC66-4AA3-B508-9EED867BDBF6}" type="datetimeFigureOut">
              <a:rPr lang="en-AU" smtClean="0"/>
              <a:t>24/10/2023</a:t>
            </a:fld>
            <a:endParaRPr lang="en-AU"/>
          </a:p>
        </p:txBody>
      </p:sp>
      <p:sp>
        <p:nvSpPr>
          <p:cNvPr id="3" name="Footer Placeholder 2">
            <a:extLst>
              <a:ext uri="{FF2B5EF4-FFF2-40B4-BE49-F238E27FC236}">
                <a16:creationId xmlns:a16="http://schemas.microsoft.com/office/drawing/2014/main" xmlns="" id="{F9258514-42C8-41F1-9A57-101BEA8D6DE4}"/>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xmlns="" id="{BF29ED04-E2BB-414F-879D-F1AFC17DF0AD}"/>
              </a:ext>
            </a:extLst>
          </p:cNvPr>
          <p:cNvSpPr>
            <a:spLocks noGrp="1"/>
          </p:cNvSpPr>
          <p:nvPr>
            <p:ph type="sldNum" sz="quarter" idx="12"/>
          </p:nvPr>
        </p:nvSpPr>
        <p:spPr/>
        <p:txBody>
          <a:bodyPr/>
          <a:lstStyle/>
          <a:p>
            <a:fld id="{416F596D-6B36-4493-B660-5D78FBC2675F}" type="slidenum">
              <a:rPr lang="en-AU" smtClean="0"/>
              <a:t>‹#›</a:t>
            </a:fld>
            <a:endParaRPr lang="en-AU"/>
          </a:p>
        </p:txBody>
      </p:sp>
    </p:spTree>
    <p:extLst>
      <p:ext uri="{BB962C8B-B14F-4D97-AF65-F5344CB8AC3E}">
        <p14:creationId xmlns:p14="http://schemas.microsoft.com/office/powerpoint/2010/main" val="2178391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2E605E-AD68-474A-A651-9BA18B9831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xmlns="" id="{BFEDE689-76DA-4D3F-BCBA-0E8B563E76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xmlns="" id="{2A47E015-F844-4A17-9506-E41E0E1C40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3A82B7C-22E7-4C24-BB4B-17CD9E2A4EF4}"/>
              </a:ext>
            </a:extLst>
          </p:cNvPr>
          <p:cNvSpPr>
            <a:spLocks noGrp="1"/>
          </p:cNvSpPr>
          <p:nvPr>
            <p:ph type="dt" sz="half" idx="10"/>
          </p:nvPr>
        </p:nvSpPr>
        <p:spPr/>
        <p:txBody>
          <a:bodyPr/>
          <a:lstStyle/>
          <a:p>
            <a:fld id="{3F3A517B-CC66-4AA3-B508-9EED867BDBF6}" type="datetimeFigureOut">
              <a:rPr lang="en-AU" smtClean="0"/>
              <a:t>24/10/2023</a:t>
            </a:fld>
            <a:endParaRPr lang="en-AU"/>
          </a:p>
        </p:txBody>
      </p:sp>
      <p:sp>
        <p:nvSpPr>
          <p:cNvPr id="6" name="Footer Placeholder 5">
            <a:extLst>
              <a:ext uri="{FF2B5EF4-FFF2-40B4-BE49-F238E27FC236}">
                <a16:creationId xmlns:a16="http://schemas.microsoft.com/office/drawing/2014/main" xmlns="" id="{F887E084-08D4-4AE6-B16D-203F95E0EAD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xmlns="" id="{6079F9D7-351B-40D1-8AB0-BA20BF1BC28E}"/>
              </a:ext>
            </a:extLst>
          </p:cNvPr>
          <p:cNvSpPr>
            <a:spLocks noGrp="1"/>
          </p:cNvSpPr>
          <p:nvPr>
            <p:ph type="sldNum" sz="quarter" idx="12"/>
          </p:nvPr>
        </p:nvSpPr>
        <p:spPr/>
        <p:txBody>
          <a:bodyPr/>
          <a:lstStyle/>
          <a:p>
            <a:fld id="{416F596D-6B36-4493-B660-5D78FBC2675F}" type="slidenum">
              <a:rPr lang="en-AU" smtClean="0"/>
              <a:t>‹#›</a:t>
            </a:fld>
            <a:endParaRPr lang="en-AU"/>
          </a:p>
        </p:txBody>
      </p:sp>
    </p:spTree>
    <p:extLst>
      <p:ext uri="{BB962C8B-B14F-4D97-AF65-F5344CB8AC3E}">
        <p14:creationId xmlns:p14="http://schemas.microsoft.com/office/powerpoint/2010/main" val="1891125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831F-B9CA-4271-B8DF-F7505BB4C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xmlns="" id="{13A0E6E6-0ADB-4B8A-A1B8-86CDB2FBCE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xmlns="" id="{47C12130-8EB4-4F59-971D-85CCBE3DFD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8FD5E319-BD70-4A9C-AF8B-5C517FFAD321}"/>
              </a:ext>
            </a:extLst>
          </p:cNvPr>
          <p:cNvSpPr>
            <a:spLocks noGrp="1"/>
          </p:cNvSpPr>
          <p:nvPr>
            <p:ph type="dt" sz="half" idx="10"/>
          </p:nvPr>
        </p:nvSpPr>
        <p:spPr/>
        <p:txBody>
          <a:bodyPr/>
          <a:lstStyle/>
          <a:p>
            <a:fld id="{3F3A517B-CC66-4AA3-B508-9EED867BDBF6}" type="datetimeFigureOut">
              <a:rPr lang="en-AU" smtClean="0"/>
              <a:t>24/10/2023</a:t>
            </a:fld>
            <a:endParaRPr lang="en-AU"/>
          </a:p>
        </p:txBody>
      </p:sp>
      <p:sp>
        <p:nvSpPr>
          <p:cNvPr id="6" name="Footer Placeholder 5">
            <a:extLst>
              <a:ext uri="{FF2B5EF4-FFF2-40B4-BE49-F238E27FC236}">
                <a16:creationId xmlns:a16="http://schemas.microsoft.com/office/drawing/2014/main" xmlns="" id="{3E801DF3-2F5D-4D27-BFC5-65994ECBF9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xmlns="" id="{E7FA7A9E-E18A-4DF7-B3E6-F7BF281EA278}"/>
              </a:ext>
            </a:extLst>
          </p:cNvPr>
          <p:cNvSpPr>
            <a:spLocks noGrp="1"/>
          </p:cNvSpPr>
          <p:nvPr>
            <p:ph type="sldNum" sz="quarter" idx="12"/>
          </p:nvPr>
        </p:nvSpPr>
        <p:spPr/>
        <p:txBody>
          <a:bodyPr/>
          <a:lstStyle/>
          <a:p>
            <a:fld id="{416F596D-6B36-4493-B660-5D78FBC2675F}" type="slidenum">
              <a:rPr lang="en-AU" smtClean="0"/>
              <a:t>‹#›</a:t>
            </a:fld>
            <a:endParaRPr lang="en-AU"/>
          </a:p>
        </p:txBody>
      </p:sp>
    </p:spTree>
    <p:extLst>
      <p:ext uri="{BB962C8B-B14F-4D97-AF65-F5344CB8AC3E}">
        <p14:creationId xmlns:p14="http://schemas.microsoft.com/office/powerpoint/2010/main" val="3699572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7071F6-0DB5-41DD-8FFD-CBC0CF719296}"/>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xmlns="" id="{2652DB15-9C3B-4080-A25D-DA1A5E8536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240F4042-2053-4060-B6A8-60E9B89B21EE}"/>
              </a:ext>
            </a:extLst>
          </p:cNvPr>
          <p:cNvSpPr>
            <a:spLocks noGrp="1"/>
          </p:cNvSpPr>
          <p:nvPr>
            <p:ph type="dt" sz="half" idx="10"/>
          </p:nvPr>
        </p:nvSpPr>
        <p:spPr/>
        <p:txBody>
          <a:bodyPr/>
          <a:lstStyle/>
          <a:p>
            <a:fld id="{3F3A517B-CC66-4AA3-B508-9EED867BDBF6}" type="datetimeFigureOut">
              <a:rPr lang="en-AU" smtClean="0"/>
              <a:t>24/10/2023</a:t>
            </a:fld>
            <a:endParaRPr lang="en-AU"/>
          </a:p>
        </p:txBody>
      </p:sp>
      <p:sp>
        <p:nvSpPr>
          <p:cNvPr id="5" name="Footer Placeholder 4">
            <a:extLst>
              <a:ext uri="{FF2B5EF4-FFF2-40B4-BE49-F238E27FC236}">
                <a16:creationId xmlns:a16="http://schemas.microsoft.com/office/drawing/2014/main" xmlns="" id="{2A0F84CD-3316-4198-AA3E-E5B1C79C7A0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xmlns="" id="{A94E3266-1B49-4CAC-87D5-F013728802D2}"/>
              </a:ext>
            </a:extLst>
          </p:cNvPr>
          <p:cNvSpPr>
            <a:spLocks noGrp="1"/>
          </p:cNvSpPr>
          <p:nvPr>
            <p:ph type="sldNum" sz="quarter" idx="12"/>
          </p:nvPr>
        </p:nvSpPr>
        <p:spPr/>
        <p:txBody>
          <a:bodyPr/>
          <a:lstStyle/>
          <a:p>
            <a:fld id="{416F596D-6B36-4493-B660-5D78FBC2675F}" type="slidenum">
              <a:rPr lang="en-AU" smtClean="0"/>
              <a:t>‹#›</a:t>
            </a:fld>
            <a:endParaRPr lang="en-AU"/>
          </a:p>
        </p:txBody>
      </p:sp>
    </p:spTree>
    <p:extLst>
      <p:ext uri="{BB962C8B-B14F-4D97-AF65-F5344CB8AC3E}">
        <p14:creationId xmlns:p14="http://schemas.microsoft.com/office/powerpoint/2010/main" val="1036933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478E6CE-2D7F-42D2-A829-DCD47FA165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xmlns="" id="{FA8A01FB-D110-4424-BF06-6EDA2F99C5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881AEE03-0D8A-4C5B-B492-B71F9952A034}"/>
              </a:ext>
            </a:extLst>
          </p:cNvPr>
          <p:cNvSpPr>
            <a:spLocks noGrp="1"/>
          </p:cNvSpPr>
          <p:nvPr>
            <p:ph type="dt" sz="half" idx="10"/>
          </p:nvPr>
        </p:nvSpPr>
        <p:spPr/>
        <p:txBody>
          <a:bodyPr/>
          <a:lstStyle/>
          <a:p>
            <a:fld id="{3F3A517B-CC66-4AA3-B508-9EED867BDBF6}" type="datetimeFigureOut">
              <a:rPr lang="en-AU" smtClean="0"/>
              <a:t>24/10/2023</a:t>
            </a:fld>
            <a:endParaRPr lang="en-AU"/>
          </a:p>
        </p:txBody>
      </p:sp>
      <p:sp>
        <p:nvSpPr>
          <p:cNvPr id="5" name="Footer Placeholder 4">
            <a:extLst>
              <a:ext uri="{FF2B5EF4-FFF2-40B4-BE49-F238E27FC236}">
                <a16:creationId xmlns:a16="http://schemas.microsoft.com/office/drawing/2014/main" xmlns="" id="{42702A36-8F67-41A4-A52D-D471DD7CD8E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xmlns="" id="{1F242283-726B-474E-A360-670D5E7AD9F2}"/>
              </a:ext>
            </a:extLst>
          </p:cNvPr>
          <p:cNvSpPr>
            <a:spLocks noGrp="1"/>
          </p:cNvSpPr>
          <p:nvPr>
            <p:ph type="sldNum" sz="quarter" idx="12"/>
          </p:nvPr>
        </p:nvSpPr>
        <p:spPr/>
        <p:txBody>
          <a:bodyPr/>
          <a:lstStyle/>
          <a:p>
            <a:fld id="{416F596D-6B36-4493-B660-5D78FBC2675F}" type="slidenum">
              <a:rPr lang="en-AU" smtClean="0"/>
              <a:t>‹#›</a:t>
            </a:fld>
            <a:endParaRPr lang="en-AU"/>
          </a:p>
        </p:txBody>
      </p:sp>
    </p:spTree>
    <p:extLst>
      <p:ext uri="{BB962C8B-B14F-4D97-AF65-F5344CB8AC3E}">
        <p14:creationId xmlns:p14="http://schemas.microsoft.com/office/powerpoint/2010/main" val="4120917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xmlns=""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xmlns="" id="{2CF60B44-C7A5-4F30-84A7-9656B28B9CA5}"/>
              </a:ext>
            </a:extLst>
          </p:cNvPr>
          <p:cNvSpPr>
            <a:spLocks noGrp="1"/>
          </p:cNvSpPr>
          <p:nvPr>
            <p:ph type="dt" sz="half" idx="10"/>
          </p:nvPr>
        </p:nvSpPr>
        <p:spPr/>
        <p:txBody>
          <a:bodyPr/>
          <a:lstStyle/>
          <a:p>
            <a:fld id="{2EAAFEC9-E3B4-4DC4-A262-EF5012409E39}" type="datetimeFigureOut">
              <a:rPr lang="en-AU" smtClean="0"/>
              <a:t>24/10/2023</a:t>
            </a:fld>
            <a:endParaRPr lang="en-AU" dirty="0"/>
          </a:p>
        </p:txBody>
      </p:sp>
      <p:sp>
        <p:nvSpPr>
          <p:cNvPr id="5" name="Footer Placeholder 4">
            <a:extLst>
              <a:ext uri="{FF2B5EF4-FFF2-40B4-BE49-F238E27FC236}">
                <a16:creationId xmlns:a16="http://schemas.microsoft.com/office/drawing/2014/main" xmlns="" id="{2121905C-C069-40B2-91A4-2C1DABDEAB1A}"/>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xmlns=""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895797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xmlns=""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DDC9E5C8-AFEC-4AC3-B1B6-67597FF1095F}"/>
              </a:ext>
            </a:extLst>
          </p:cNvPr>
          <p:cNvSpPr>
            <a:spLocks noGrp="1"/>
          </p:cNvSpPr>
          <p:nvPr>
            <p:ph type="dt" sz="half" idx="10"/>
          </p:nvPr>
        </p:nvSpPr>
        <p:spPr/>
        <p:txBody>
          <a:bodyPr/>
          <a:lstStyle/>
          <a:p>
            <a:fld id="{2EAAFEC9-E3B4-4DC4-A262-EF5012409E39}" type="datetimeFigureOut">
              <a:rPr lang="en-AU" smtClean="0"/>
              <a:t>24/10/2023</a:t>
            </a:fld>
            <a:endParaRPr lang="en-AU" dirty="0"/>
          </a:p>
        </p:txBody>
      </p:sp>
      <p:sp>
        <p:nvSpPr>
          <p:cNvPr id="5" name="Footer Placeholder 4">
            <a:extLst>
              <a:ext uri="{FF2B5EF4-FFF2-40B4-BE49-F238E27FC236}">
                <a16:creationId xmlns:a16="http://schemas.microsoft.com/office/drawing/2014/main" xmlns="" id="{305D1684-3354-4611-B814-8727037D765D}"/>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xmlns=""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6935556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xmlns=""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F4D53EE-089A-46CB-950C-251079087427}"/>
              </a:ext>
            </a:extLst>
          </p:cNvPr>
          <p:cNvSpPr>
            <a:spLocks noGrp="1"/>
          </p:cNvSpPr>
          <p:nvPr>
            <p:ph type="dt" sz="half" idx="10"/>
          </p:nvPr>
        </p:nvSpPr>
        <p:spPr/>
        <p:txBody>
          <a:bodyPr/>
          <a:lstStyle/>
          <a:p>
            <a:fld id="{2EAAFEC9-E3B4-4DC4-A262-EF5012409E39}" type="datetimeFigureOut">
              <a:rPr lang="en-AU" smtClean="0"/>
              <a:t>24/10/2023</a:t>
            </a:fld>
            <a:endParaRPr lang="en-AU" dirty="0"/>
          </a:p>
        </p:txBody>
      </p:sp>
      <p:sp>
        <p:nvSpPr>
          <p:cNvPr id="5" name="Footer Placeholder 4">
            <a:extLst>
              <a:ext uri="{FF2B5EF4-FFF2-40B4-BE49-F238E27FC236}">
                <a16:creationId xmlns:a16="http://schemas.microsoft.com/office/drawing/2014/main" xmlns="" id="{44098300-52E8-4D56-ADB6-587F9F7EE7C2}"/>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xmlns=""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602912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xmlns=""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xmlns=""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xmlns="" id="{7E36BCDC-8D37-435C-8D21-ABF9596BB57B}"/>
              </a:ext>
            </a:extLst>
          </p:cNvPr>
          <p:cNvSpPr>
            <a:spLocks noGrp="1"/>
          </p:cNvSpPr>
          <p:nvPr>
            <p:ph type="dt" sz="half" idx="10"/>
          </p:nvPr>
        </p:nvSpPr>
        <p:spPr/>
        <p:txBody>
          <a:bodyPr/>
          <a:lstStyle/>
          <a:p>
            <a:fld id="{2EAAFEC9-E3B4-4DC4-A262-EF5012409E39}" type="datetimeFigureOut">
              <a:rPr lang="en-AU" smtClean="0"/>
              <a:t>24/10/2023</a:t>
            </a:fld>
            <a:endParaRPr lang="en-AU" dirty="0"/>
          </a:p>
        </p:txBody>
      </p:sp>
      <p:sp>
        <p:nvSpPr>
          <p:cNvPr id="6" name="Footer Placeholder 5">
            <a:extLst>
              <a:ext uri="{FF2B5EF4-FFF2-40B4-BE49-F238E27FC236}">
                <a16:creationId xmlns:a16="http://schemas.microsoft.com/office/drawing/2014/main" xmlns="" id="{E5584AAE-BC42-4EB8-898F-D70B48F5DFE9}"/>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xmlns=""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611896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xmlns=""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xmlns=""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xmlns="" id="{CF6B752C-B03B-43CA-8841-CE00A3F206C1}"/>
              </a:ext>
            </a:extLst>
          </p:cNvPr>
          <p:cNvSpPr>
            <a:spLocks noGrp="1"/>
          </p:cNvSpPr>
          <p:nvPr>
            <p:ph type="dt" sz="half" idx="10"/>
          </p:nvPr>
        </p:nvSpPr>
        <p:spPr/>
        <p:txBody>
          <a:bodyPr/>
          <a:lstStyle/>
          <a:p>
            <a:fld id="{2EAAFEC9-E3B4-4DC4-A262-EF5012409E39}" type="datetimeFigureOut">
              <a:rPr lang="en-AU" smtClean="0"/>
              <a:t>24/10/2023</a:t>
            </a:fld>
            <a:endParaRPr lang="en-AU" dirty="0"/>
          </a:p>
        </p:txBody>
      </p:sp>
      <p:sp>
        <p:nvSpPr>
          <p:cNvPr id="8" name="Footer Placeholder 7">
            <a:extLst>
              <a:ext uri="{FF2B5EF4-FFF2-40B4-BE49-F238E27FC236}">
                <a16:creationId xmlns:a16="http://schemas.microsoft.com/office/drawing/2014/main" xmlns="" id="{1684F631-9621-4CF8-9521-1C0BB1F934D8}"/>
              </a:ext>
            </a:extLst>
          </p:cNvPr>
          <p:cNvSpPr>
            <a:spLocks noGrp="1"/>
          </p:cNvSpPr>
          <p:nvPr>
            <p:ph type="ftr" sz="quarter" idx="11"/>
          </p:nvPr>
        </p:nvSpPr>
        <p:spPr/>
        <p:txBody>
          <a:bodyPr/>
          <a:lstStyle/>
          <a:p>
            <a:endParaRPr lang="en-AU" dirty="0"/>
          </a:p>
        </p:txBody>
      </p:sp>
      <p:sp>
        <p:nvSpPr>
          <p:cNvPr id="9" name="Slide Number Placeholder 8">
            <a:extLst>
              <a:ext uri="{FF2B5EF4-FFF2-40B4-BE49-F238E27FC236}">
                <a16:creationId xmlns:a16="http://schemas.microsoft.com/office/drawing/2014/main" xmlns=""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4113756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xmlns="" id="{57E56967-4800-4E8D-B882-67A6DA3FA0CE}"/>
              </a:ext>
            </a:extLst>
          </p:cNvPr>
          <p:cNvSpPr>
            <a:spLocks noGrp="1"/>
          </p:cNvSpPr>
          <p:nvPr>
            <p:ph type="dt" sz="half" idx="10"/>
          </p:nvPr>
        </p:nvSpPr>
        <p:spPr/>
        <p:txBody>
          <a:bodyPr/>
          <a:lstStyle/>
          <a:p>
            <a:fld id="{2EAAFEC9-E3B4-4DC4-A262-EF5012409E39}" type="datetimeFigureOut">
              <a:rPr lang="en-AU" smtClean="0"/>
              <a:t>24/10/2023</a:t>
            </a:fld>
            <a:endParaRPr lang="en-AU" dirty="0"/>
          </a:p>
        </p:txBody>
      </p:sp>
      <p:sp>
        <p:nvSpPr>
          <p:cNvPr id="4" name="Footer Placeholder 3">
            <a:extLst>
              <a:ext uri="{FF2B5EF4-FFF2-40B4-BE49-F238E27FC236}">
                <a16:creationId xmlns:a16="http://schemas.microsoft.com/office/drawing/2014/main" xmlns="" id="{F656A541-CFAE-475B-9343-5F5433AF6E6C}"/>
              </a:ext>
            </a:extLst>
          </p:cNvPr>
          <p:cNvSpPr>
            <a:spLocks noGrp="1"/>
          </p:cNvSpPr>
          <p:nvPr>
            <p:ph type="ftr" sz="quarter" idx="11"/>
          </p:nvPr>
        </p:nvSpPr>
        <p:spPr/>
        <p:txBody>
          <a:bodyPr/>
          <a:lstStyle/>
          <a:p>
            <a:endParaRPr lang="en-AU" dirty="0"/>
          </a:p>
        </p:txBody>
      </p:sp>
      <p:sp>
        <p:nvSpPr>
          <p:cNvPr id="5" name="Slide Number Placeholder 4">
            <a:extLst>
              <a:ext uri="{FF2B5EF4-FFF2-40B4-BE49-F238E27FC236}">
                <a16:creationId xmlns:a16="http://schemas.microsoft.com/office/drawing/2014/main" xmlns=""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2269846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959A5BD-3401-42ED-9A3D-3A334EA2B543}"/>
              </a:ext>
            </a:extLst>
          </p:cNvPr>
          <p:cNvSpPr>
            <a:spLocks noGrp="1"/>
          </p:cNvSpPr>
          <p:nvPr>
            <p:ph type="dt" sz="half" idx="10"/>
          </p:nvPr>
        </p:nvSpPr>
        <p:spPr/>
        <p:txBody>
          <a:bodyPr/>
          <a:lstStyle/>
          <a:p>
            <a:fld id="{2EAAFEC9-E3B4-4DC4-A262-EF5012409E39}" type="datetimeFigureOut">
              <a:rPr lang="en-AU" smtClean="0"/>
              <a:t>24/10/2023</a:t>
            </a:fld>
            <a:endParaRPr lang="en-AU" dirty="0"/>
          </a:p>
        </p:txBody>
      </p:sp>
      <p:sp>
        <p:nvSpPr>
          <p:cNvPr id="3" name="Footer Placeholder 2">
            <a:extLst>
              <a:ext uri="{FF2B5EF4-FFF2-40B4-BE49-F238E27FC236}">
                <a16:creationId xmlns:a16="http://schemas.microsoft.com/office/drawing/2014/main" xmlns="" id="{D9B870B7-0C7B-485C-937F-F5288F04DF4E}"/>
              </a:ext>
            </a:extLst>
          </p:cNvPr>
          <p:cNvSpPr>
            <a:spLocks noGrp="1"/>
          </p:cNvSpPr>
          <p:nvPr>
            <p:ph type="ftr" sz="quarter" idx="11"/>
          </p:nvPr>
        </p:nvSpPr>
        <p:spPr/>
        <p:txBody>
          <a:bodyPr/>
          <a:lstStyle/>
          <a:p>
            <a:endParaRPr lang="en-AU" dirty="0"/>
          </a:p>
        </p:txBody>
      </p:sp>
      <p:sp>
        <p:nvSpPr>
          <p:cNvPr id="4" name="Slide Number Placeholder 3">
            <a:extLst>
              <a:ext uri="{FF2B5EF4-FFF2-40B4-BE49-F238E27FC236}">
                <a16:creationId xmlns:a16="http://schemas.microsoft.com/office/drawing/2014/main" xmlns=""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336584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32019234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xmlns=""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xmlns=""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FC00AA9-3D57-4D13-B11B-BDAAC7112F49}"/>
              </a:ext>
            </a:extLst>
          </p:cNvPr>
          <p:cNvSpPr>
            <a:spLocks noGrp="1"/>
          </p:cNvSpPr>
          <p:nvPr>
            <p:ph type="dt" sz="half" idx="10"/>
          </p:nvPr>
        </p:nvSpPr>
        <p:spPr/>
        <p:txBody>
          <a:bodyPr/>
          <a:lstStyle/>
          <a:p>
            <a:fld id="{2EAAFEC9-E3B4-4DC4-A262-EF5012409E39}" type="datetimeFigureOut">
              <a:rPr lang="en-AU" smtClean="0"/>
              <a:t>24/10/2023</a:t>
            </a:fld>
            <a:endParaRPr lang="en-AU" dirty="0"/>
          </a:p>
        </p:txBody>
      </p:sp>
      <p:sp>
        <p:nvSpPr>
          <p:cNvPr id="6" name="Footer Placeholder 5">
            <a:extLst>
              <a:ext uri="{FF2B5EF4-FFF2-40B4-BE49-F238E27FC236}">
                <a16:creationId xmlns:a16="http://schemas.microsoft.com/office/drawing/2014/main" xmlns="" id="{A21DCFA0-3D81-45E9-A39E-B9821B6AC986}"/>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xmlns=""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3114821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xmlns=""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a:extLst>
              <a:ext uri="{FF2B5EF4-FFF2-40B4-BE49-F238E27FC236}">
                <a16:creationId xmlns:a16="http://schemas.microsoft.com/office/drawing/2014/main" xmlns=""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ACD403D-0582-450B-AE48-9A4B91EEE269}"/>
              </a:ext>
            </a:extLst>
          </p:cNvPr>
          <p:cNvSpPr>
            <a:spLocks noGrp="1"/>
          </p:cNvSpPr>
          <p:nvPr>
            <p:ph type="dt" sz="half" idx="10"/>
          </p:nvPr>
        </p:nvSpPr>
        <p:spPr/>
        <p:txBody>
          <a:bodyPr/>
          <a:lstStyle/>
          <a:p>
            <a:fld id="{2EAAFEC9-E3B4-4DC4-A262-EF5012409E39}" type="datetimeFigureOut">
              <a:rPr lang="en-AU" smtClean="0"/>
              <a:t>24/10/2023</a:t>
            </a:fld>
            <a:endParaRPr lang="en-AU" dirty="0"/>
          </a:p>
        </p:txBody>
      </p:sp>
      <p:sp>
        <p:nvSpPr>
          <p:cNvPr id="6" name="Footer Placeholder 5">
            <a:extLst>
              <a:ext uri="{FF2B5EF4-FFF2-40B4-BE49-F238E27FC236}">
                <a16:creationId xmlns:a16="http://schemas.microsoft.com/office/drawing/2014/main" xmlns="" id="{7E167FB0-0855-4B34-973D-4D1190EE5FDB}"/>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xmlns=""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5679587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xmlns=""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C36DDE41-1E47-42C0-A866-2910634823E2}"/>
              </a:ext>
            </a:extLst>
          </p:cNvPr>
          <p:cNvSpPr>
            <a:spLocks noGrp="1"/>
          </p:cNvSpPr>
          <p:nvPr>
            <p:ph type="dt" sz="half" idx="10"/>
          </p:nvPr>
        </p:nvSpPr>
        <p:spPr/>
        <p:txBody>
          <a:bodyPr/>
          <a:lstStyle/>
          <a:p>
            <a:fld id="{2EAAFEC9-E3B4-4DC4-A262-EF5012409E39}" type="datetimeFigureOut">
              <a:rPr lang="en-AU" smtClean="0"/>
              <a:t>24/10/2023</a:t>
            </a:fld>
            <a:endParaRPr lang="en-AU" dirty="0"/>
          </a:p>
        </p:txBody>
      </p:sp>
      <p:sp>
        <p:nvSpPr>
          <p:cNvPr id="5" name="Footer Placeholder 4">
            <a:extLst>
              <a:ext uri="{FF2B5EF4-FFF2-40B4-BE49-F238E27FC236}">
                <a16:creationId xmlns:a16="http://schemas.microsoft.com/office/drawing/2014/main" xmlns="" id="{D885A032-7453-4148-8818-AEC682DE73B9}"/>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xmlns=""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5707667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xmlns=""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0D76866C-FC45-44E0-A89F-5F36862A915E}"/>
              </a:ext>
            </a:extLst>
          </p:cNvPr>
          <p:cNvSpPr>
            <a:spLocks noGrp="1"/>
          </p:cNvSpPr>
          <p:nvPr>
            <p:ph type="dt" sz="half" idx="10"/>
          </p:nvPr>
        </p:nvSpPr>
        <p:spPr/>
        <p:txBody>
          <a:bodyPr/>
          <a:lstStyle/>
          <a:p>
            <a:fld id="{2EAAFEC9-E3B4-4DC4-A262-EF5012409E39}" type="datetimeFigureOut">
              <a:rPr lang="en-AU" smtClean="0"/>
              <a:t>24/10/2023</a:t>
            </a:fld>
            <a:endParaRPr lang="en-AU" dirty="0"/>
          </a:p>
        </p:txBody>
      </p:sp>
      <p:sp>
        <p:nvSpPr>
          <p:cNvPr id="5" name="Footer Placeholder 4">
            <a:extLst>
              <a:ext uri="{FF2B5EF4-FFF2-40B4-BE49-F238E27FC236}">
                <a16:creationId xmlns:a16="http://schemas.microsoft.com/office/drawing/2014/main" xmlns="" id="{1579441A-4E73-4686-8D4F-7B3CEA25DB68}"/>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xmlns=""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90609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24/10/2023</a:t>
            </a:fld>
            <a:endParaRPr lang="en-PH" dirty="0"/>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PH" dirty="0"/>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24/10/2023</a:t>
            </a:fld>
            <a:endParaRPr lang="en-PH" dirty="0"/>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613F4CB-9779-4627-81A7-996452019E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xmlns="" id="{5EB50667-64EB-4F3D-A08B-6BFED7D07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C74E590D-2AD1-44E4-9E76-62C9681075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A517B-CC66-4AA3-B508-9EED867BDBF6}" type="datetimeFigureOut">
              <a:rPr lang="en-AU" smtClean="0"/>
              <a:t>24/10/2023</a:t>
            </a:fld>
            <a:endParaRPr lang="en-AU"/>
          </a:p>
        </p:txBody>
      </p:sp>
      <p:sp>
        <p:nvSpPr>
          <p:cNvPr id="5" name="Footer Placeholder 4">
            <a:extLst>
              <a:ext uri="{FF2B5EF4-FFF2-40B4-BE49-F238E27FC236}">
                <a16:creationId xmlns:a16="http://schemas.microsoft.com/office/drawing/2014/main" xmlns="" id="{3834B4E0-7B15-4E98-BF7E-ED55112C6B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xmlns="" id="{AE45A496-F392-4073-B015-D28A02332C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6F596D-6B36-4493-B660-5D78FBC2675F}" type="slidenum">
              <a:rPr lang="en-AU" smtClean="0"/>
              <a:t>‹#›</a:t>
            </a:fld>
            <a:endParaRPr lang="en-AU"/>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355668288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xmlns=""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24/10/2023</a:t>
            </a:fld>
            <a:endParaRPr lang="en-AU" dirty="0"/>
          </a:p>
        </p:txBody>
      </p:sp>
      <p:sp>
        <p:nvSpPr>
          <p:cNvPr id="5" name="Footer Placeholder 4">
            <a:extLst>
              <a:ext uri="{FF2B5EF4-FFF2-40B4-BE49-F238E27FC236}">
                <a16:creationId xmlns:a16="http://schemas.microsoft.com/office/drawing/2014/main" xmlns=""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a:extLst>
              <a:ext uri="{FF2B5EF4-FFF2-40B4-BE49-F238E27FC236}">
                <a16:creationId xmlns:a16="http://schemas.microsoft.com/office/drawing/2014/main" xmlns=""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dirty="0"/>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9.xml"/><Relationship Id="rId5" Type="http://schemas.openxmlformats.org/officeDocument/2006/relationships/image" Target="../media/image1.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7D26135-A1C7-40B2-BCF0-777E84A7E1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xmlns=""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a:srcRect/>
            <a:stretch>
              <a:fillRect l="-17484" t="-575" r="-1" b="-15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xmlns="" id="{4591A457-14F1-4479-B63B-00F6A7783F07}"/>
              </a:ext>
            </a:extLst>
          </p:cNvPr>
          <p:cNvSpPr txBox="1"/>
          <p:nvPr/>
        </p:nvSpPr>
        <p:spPr>
          <a:xfrm>
            <a:off x="117582" y="3588266"/>
            <a:ext cx="3581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rPr>
              <a:t>CHCCCS031</a:t>
            </a:r>
            <a:endParaRPr kumimoji="0" lang="en-AU"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endParaRPr>
          </a:p>
        </p:txBody>
      </p:sp>
      <p:sp>
        <p:nvSpPr>
          <p:cNvPr id="21" name="TextBox 20">
            <a:extLst>
              <a:ext uri="{FF2B5EF4-FFF2-40B4-BE49-F238E27FC236}">
                <a16:creationId xmlns:a16="http://schemas.microsoft.com/office/drawing/2014/main" xmlns="" id="{F28CC414-0C54-4CC5-91D8-905C796EE4BB}"/>
              </a:ext>
            </a:extLst>
          </p:cNvPr>
          <p:cNvSpPr txBox="1"/>
          <p:nvPr/>
        </p:nvSpPr>
        <p:spPr>
          <a:xfrm>
            <a:off x="117581" y="4499149"/>
            <a:ext cx="394798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Provide individualised support (Release 1)</a:t>
            </a:r>
            <a:endParaRPr kumimoji="0" lang="en-AU"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xmlns=""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89356" y="6216462"/>
            <a:ext cx="1907991" cy="641538"/>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detail in the individualised plan then must be agreed upon by the following involved:</a:t>
            </a:r>
          </a:p>
        </p:txBody>
      </p:sp>
      <p:graphicFrame>
        <p:nvGraphicFramePr>
          <p:cNvPr id="5" name="Diagram 4">
            <a:extLst>
              <a:ext uri="{FF2B5EF4-FFF2-40B4-BE49-F238E27FC236}">
                <a16:creationId xmlns:a16="http://schemas.microsoft.com/office/drawing/2014/main" xmlns="" id="{B1450F23-E258-4B7C-AEFA-DA492DAA1E7C}"/>
              </a:ext>
            </a:extLst>
          </p:cNvPr>
          <p:cNvGraphicFramePr/>
          <p:nvPr>
            <p:extLst>
              <p:ext uri="{D42A27DB-BD31-4B8C-83A1-F6EECF244321}">
                <p14:modId xmlns:p14="http://schemas.microsoft.com/office/powerpoint/2010/main" val="1440947583"/>
              </p:ext>
            </p:extLst>
          </p:nvPr>
        </p:nvGraphicFramePr>
        <p:xfrm>
          <a:off x="995680" y="2794000"/>
          <a:ext cx="9519920" cy="3425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88684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p:txBody>
          <a:bodyPr vert="horz" lIns="91440" tIns="45720" rIns="91440" bIns="45720" rtlCol="0" anchor="ctr">
            <a:normAutofit fontScale="90000"/>
          </a:bodyPr>
          <a:lstStyle/>
          <a:p>
            <a:r>
              <a:rPr lang="en-US" b="1" dirty="0">
                <a:solidFill>
                  <a:srgbClr val="FF595E"/>
                </a:solidFill>
                <a:latin typeface="+mn-lt"/>
              </a:rPr>
              <a:t>1.4.3 Determining Actions and Activities With Your Clients That Promote Their Right to Informed Decision-Making</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200" y="2053883"/>
            <a:ext cx="10087200" cy="412308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promote your clients’ right to informed decision-making are the ones where your clients provide their informed consent.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Consent</a:t>
            </a:r>
            <a:r>
              <a:rPr lang="en-US" sz="2200" dirty="0">
                <a:solidFill>
                  <a:schemeClr val="tx1">
                    <a:lumMod val="75000"/>
                    <a:lumOff val="25000"/>
                  </a:schemeClr>
                </a:solidFill>
              </a:rPr>
              <a:t> refers to the permission given by one person to another to do a specific action.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is when they have all the knowledge they need to make a good decision.</a:t>
            </a: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2492625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finger on forehead">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891" t="-3572" r="-27270" b="27893"/>
          <a:stretch/>
        </p:blipFill>
        <p:spPr>
          <a:xfrm flipH="1">
            <a:off x="162895" y="45720"/>
            <a:ext cx="3870960"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actions and activities with your clients that promote their right to informed decision-making, you may consider doing the following:</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all essential details with the client.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Respect the client’s wishes.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to prevent others from forcing the client from consenting to an action or activity.</a:t>
            </a: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0226690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549749" y="188501"/>
            <a:ext cx="5654675" cy="6480999"/>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1.5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Prepare for Support Activities by Confirming and Assembling Equipment, Processes, and Aids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717762" y="1518550"/>
            <a:ext cx="5474238" cy="3871699"/>
          </a:xfrm>
          <a:prstGeom prst="rect">
            <a:avLst/>
          </a:prstGeom>
        </p:spPr>
      </p:pic>
    </p:spTree>
    <p:extLst>
      <p:ext uri="{BB962C8B-B14F-4D97-AF65-F5344CB8AC3E}">
        <p14:creationId xmlns:p14="http://schemas.microsoft.com/office/powerpoint/2010/main" val="31043488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prepare for your clients’ support activities, you must confirm and assemble what is needed for your client to use, which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Equipment</a:t>
            </a:r>
            <a:r>
              <a:rPr lang="en-US" sz="2200" dirty="0">
                <a:solidFill>
                  <a:schemeClr val="tx1">
                    <a:lumMod val="75000"/>
                    <a:lumOff val="25000"/>
                  </a:schemeClr>
                </a:solidFill>
              </a:rPr>
              <a:t> refers to the assistive technology (AT) that helps a person as they participate in their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Processes</a:t>
            </a:r>
            <a:r>
              <a:rPr lang="en-US" sz="2200" dirty="0">
                <a:solidFill>
                  <a:schemeClr val="tx1">
                    <a:lumMod val="75000"/>
                    <a:lumOff val="25000"/>
                  </a:schemeClr>
                </a:solidFill>
              </a:rPr>
              <a:t> refer to the sequence of tasks or steps taken to reach a specific outcome for each support action or activity.</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Aids</a:t>
            </a:r>
            <a:r>
              <a:rPr lang="en-US" sz="2200" dirty="0">
                <a:solidFill>
                  <a:schemeClr val="tx1">
                    <a:lumMod val="75000"/>
                    <a:lumOff val="25000"/>
                  </a:schemeClr>
                </a:solidFill>
              </a:rPr>
              <a:t>, like equipment, refer to the AT that assist a person to participate in their support activities.</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1604475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Confirming the Required Equipment, Processes and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confirming the required equipment, processes and aids, consider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xmlns="" id="{21CA8C4E-34A1-422E-9114-163A0F4AA858}"/>
              </a:ext>
            </a:extLst>
          </p:cNvPr>
          <p:cNvGraphicFramePr/>
          <p:nvPr>
            <p:extLst>
              <p:ext uri="{D42A27DB-BD31-4B8C-83A1-F6EECF244321}">
                <p14:modId xmlns:p14="http://schemas.microsoft.com/office/powerpoint/2010/main" val="4103864463"/>
              </p:ext>
            </p:extLst>
          </p:nvPr>
        </p:nvGraphicFramePr>
        <p:xfrm>
          <a:off x="995681" y="2834640"/>
          <a:ext cx="9929494" cy="34431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27986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Assembling the Required Equipment, Aids and Appliances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one of your responsibilities is to ensure the safety of your clients.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Standards</a:t>
            </a:r>
            <a:r>
              <a:rPr lang="en-US" sz="2200" dirty="0">
                <a:solidFill>
                  <a:schemeClr val="tx1">
                    <a:lumMod val="75000"/>
                    <a:lumOff val="25000"/>
                  </a:schemeClr>
                </a:solidFill>
              </a:rPr>
              <a:t> are established documents that set out rules to ensure quality.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equipment, aids and appliances that need to meet Australian or other standards.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may relate to the materials used, manufacturing and assembly or installation.</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4878395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Assembling the Required Equipment, Aids, and Appliances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organisations that can provide you information on quality standards to keep in mind when assembling an equipment, aid, or appliance.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xmlns="" id="{73480995-F94C-1BA3-59F1-9BF4B7858FDC}"/>
              </a:ext>
            </a:extLst>
          </p:cNvPr>
          <p:cNvGraphicFramePr/>
          <p:nvPr>
            <p:extLst>
              <p:ext uri="{D42A27DB-BD31-4B8C-83A1-F6EECF244321}">
                <p14:modId xmlns:p14="http://schemas.microsoft.com/office/powerpoint/2010/main" val="567116366"/>
              </p:ext>
            </p:extLst>
          </p:nvPr>
        </p:nvGraphicFramePr>
        <p:xfrm>
          <a:off x="995681" y="3332480"/>
          <a:ext cx="9929494" cy="2844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54222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confirmed and assembled what your clients need, consider the following as you prepare for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support activities listed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equipment, process or aid is within the client’s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Prepare for support activities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equipment are available.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Instruct the client on how to operate the equipment, aid or appliance.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0205704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404779"/>
            <a:ext cx="5654675" cy="6048443"/>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1.6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Identify Requirements Outside of the Scope of Own Job Role and Seek Support</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86525" y="1425065"/>
            <a:ext cx="5705475" cy="4279107"/>
          </a:xfrm>
          <a:prstGeom prst="rect">
            <a:avLst/>
          </a:prstGeom>
        </p:spPr>
      </p:pic>
    </p:spTree>
    <p:extLst>
      <p:ext uri="{BB962C8B-B14F-4D97-AF65-F5344CB8AC3E}">
        <p14:creationId xmlns:p14="http://schemas.microsoft.com/office/powerpoint/2010/main" val="3542608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it is essential to know the scope of your role. When working with people receiving support, you should: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Know what you are and are not qualified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job role requirements with the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Know when to seek the support of your supervisor</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188793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xmlns="" id="{0FF72767-8E3C-4A64-873A-FAC465367D06}"/>
              </a:ext>
            </a:extLst>
          </p:cNvPr>
          <p:cNvPicPr>
            <a:picLocks noChangeAspect="1"/>
          </p:cNvPicPr>
          <p:nvPr/>
        </p:nvPicPr>
        <p:blipFill>
          <a:blip r:embed="rId2" cstate="print">
            <a:extLst>
              <a:ext uri="{28A0092B-C50C-407E-A947-70E740481C1C}">
                <a14:useLocalDpi xmlns:a14="http://schemas.microsoft.com/office/drawing/2010/main" val="0"/>
              </a:ext>
            </a:extLst>
          </a:blip>
          <a:srcRect t="7812" b="7812"/>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Determine Personal Support Requirements</a:t>
            </a:r>
            <a:endParaRPr lang="en-PH" sz="5100" dirty="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individualised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scope of your job role</a:t>
            </a:r>
            <a:r>
              <a:rPr lang="en-US" sz="2200" dirty="0">
                <a:solidFill>
                  <a:schemeClr val="tx1">
                    <a:lumMod val="75000"/>
                    <a:lumOff val="25000"/>
                  </a:schemeClr>
                </a:solidFill>
              </a:rPr>
              <a:t> is the limitation of your role based on your position and training.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the scope of your own job role, you must know the legal and ethical requirements of the following and how they are applied to your organisation and individual practice: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Title 1">
            <a:extLst>
              <a:ext uri="{FF2B5EF4-FFF2-40B4-BE49-F238E27FC236}">
                <a16:creationId xmlns:a16="http://schemas.microsoft.com/office/drawing/2014/main" xmlns="" id="{E6CF0F50-B521-4307-AD51-D7A38BBFB537}"/>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1.6.1 Understanding Scope of Own Job Role</a:t>
            </a:r>
            <a:endParaRPr lang="en-AU" b="1" dirty="0">
              <a:solidFill>
                <a:srgbClr val="FF595E"/>
              </a:solidFill>
              <a:highlight>
                <a:srgbClr val="FFFF00"/>
              </a:highlight>
              <a:latin typeface="+mn-lt"/>
            </a:endParaRPr>
          </a:p>
        </p:txBody>
      </p:sp>
      <p:graphicFrame>
        <p:nvGraphicFramePr>
          <p:cNvPr id="7" name="Diagram 6">
            <a:extLst>
              <a:ext uri="{FF2B5EF4-FFF2-40B4-BE49-F238E27FC236}">
                <a16:creationId xmlns:a16="http://schemas.microsoft.com/office/drawing/2014/main" xmlns="" id="{AB165023-C238-44E7-A7A5-5F1D5CC01D50}"/>
              </a:ext>
            </a:extLst>
          </p:cNvPr>
          <p:cNvGraphicFramePr/>
          <p:nvPr>
            <p:extLst>
              <p:ext uri="{D42A27DB-BD31-4B8C-83A1-F6EECF244321}">
                <p14:modId xmlns:p14="http://schemas.microsoft.com/office/powerpoint/2010/main" val="1980370994"/>
              </p:ext>
            </p:extLst>
          </p:nvPr>
        </p:nvGraphicFramePr>
        <p:xfrm>
          <a:off x="975359" y="3972559"/>
          <a:ext cx="9949815" cy="2204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22301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code of conduct is the policy that lays out an organisation's principles and standards.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outlines various expectations that all support workers must adhere to.</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11" name="Content Placeholder 14">
            <a:extLst>
              <a:ext uri="{FF2B5EF4-FFF2-40B4-BE49-F238E27FC236}">
                <a16:creationId xmlns:a16="http://schemas.microsoft.com/office/drawing/2014/main" xmlns="" id="{4EFB5981-E1C7-45E1-918B-65DF65E6A0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096000" y="1825625"/>
            <a:ext cx="5257800" cy="3283124"/>
          </a:xfrm>
          <a:prstGeom prst="rect">
            <a:avLst/>
          </a:prstGeom>
          <a:noFill/>
          <a:ln>
            <a:noFill/>
          </a:ln>
        </p:spPr>
      </p:pic>
    </p:spTree>
    <p:extLst>
      <p:ext uri="{BB962C8B-B14F-4D97-AF65-F5344CB8AC3E}">
        <p14:creationId xmlns:p14="http://schemas.microsoft.com/office/powerpoint/2010/main" val="878939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Codes of conduct for care workers and other professionals typically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Obligations as a care worker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Minimum standards for appropriate </a:t>
            </a:r>
            <a:r>
              <a:rPr lang="en-US" sz="2200" dirty="0" err="1">
                <a:solidFill>
                  <a:schemeClr val="tx1">
                    <a:lumMod val="75000"/>
                    <a:lumOff val="25000"/>
                  </a:schemeClr>
                </a:solidFill>
              </a:rPr>
              <a:t>behaviour</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Example scenarios and situations that require workers to evaluate their 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Policies expressing zero tolerance of abuse and neglect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9714234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Dignity of Risk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Dignity of risk </a:t>
            </a:r>
            <a:r>
              <a:rPr lang="en-US" sz="2200" dirty="0">
                <a:solidFill>
                  <a:schemeClr val="tx1">
                    <a:lumMod val="75000"/>
                    <a:lumOff val="25000"/>
                  </a:schemeClr>
                </a:solidFill>
              </a:rPr>
              <a:t>is accepting that a person can choose what they do and how they live.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have the duty to respect their dignity by helping them carry out their choices despite the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and the support team should help minimise the risk involved with the client’s choices.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550449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Duty of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duty of care</a:t>
            </a:r>
            <a:r>
              <a:rPr lang="en-US" sz="2200" dirty="0">
                <a:solidFill>
                  <a:schemeClr val="tx1">
                    <a:lumMod val="75000"/>
                    <a:lumOff val="25000"/>
                  </a:schemeClr>
                </a:solidFill>
              </a:rPr>
              <a:t> is a legal obligation that requires care workers to always act in their clients’ best interests.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with a duty of care to a client must ensure that your clients do not receive any form of harm, including but not limited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xmlns="" id="{C499B796-7896-4ED3-B4A8-BAE073755119}"/>
              </a:ext>
            </a:extLst>
          </p:cNvPr>
          <p:cNvGraphicFramePr/>
          <p:nvPr>
            <p:extLst>
              <p:ext uri="{D42A27DB-BD31-4B8C-83A1-F6EECF244321}">
                <p14:modId xmlns:p14="http://schemas.microsoft.com/office/powerpoint/2010/main" val="1612318600"/>
              </p:ext>
            </p:extLst>
          </p:nvPr>
        </p:nvGraphicFramePr>
        <p:xfrm>
          <a:off x="944880" y="4155440"/>
          <a:ext cx="9855200" cy="187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42541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explaining hands near chest">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492" t="-10541" r="-13742" b="11381"/>
          <a:stretch/>
        </p:blipFill>
        <p:spPr>
          <a:xfrm>
            <a:off x="402098" y="91440"/>
            <a:ext cx="3870960"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be able to provide effective and goal-directed service.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can avoid running into awkward situations with your clients and their loved ones.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9967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organisation: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can prevent balancing a personal and professional relationship with your clients.</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can prevent your clients from exhibiting inappropriate behaviour.  This includes making excessive or unnecessary demands. Doing so will help you avoid being stressed or burnt out.</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will not have to experience emotional pain when your client leaves or passes away.</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5477198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organisation: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will be able to secure your information and that of your co-workers and clients.</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and your co-workers will maintain professionalism when interacting with and supporting your clients.</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3107140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1.6.2 Confirming Job Role Requirements With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requirements outside of the scope of your job role, you must first determine the limits of your role by confirming your responsibilities and expectations with your supervisor.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supervisor must communicate with you the following: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xmlns="" id="{7164AE22-1C94-4ABB-82B6-6762DB9D108C}"/>
              </a:ext>
            </a:extLst>
          </p:cNvPr>
          <p:cNvGraphicFramePr/>
          <p:nvPr>
            <p:extLst>
              <p:ext uri="{D42A27DB-BD31-4B8C-83A1-F6EECF244321}">
                <p14:modId xmlns:p14="http://schemas.microsoft.com/office/powerpoint/2010/main" val="726757424"/>
              </p:ext>
            </p:extLst>
          </p:nvPr>
        </p:nvGraphicFramePr>
        <p:xfrm>
          <a:off x="1024932" y="3667647"/>
          <a:ext cx="9900243" cy="2509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80585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confirming job role requirements with your supervisor, you may ask them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tasks can I perform?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tasks am I not allowed to perform?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will my typical workday look like?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my main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other possible responsibilities might get assigned to 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there is a task I am not allowed to perform, to whom do I refer my client to?</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25974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An individualised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Aids people in receiving support to live independent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Ensures that they have the support services, aids and equipment they need to maintain and improve the quality of their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a person with individualised support, you must determine their service requirements.</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2317956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things you must communicate to your supervisors include:</a:t>
            </a: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9" name="Diagram 8">
            <a:extLst>
              <a:ext uri="{FF2B5EF4-FFF2-40B4-BE49-F238E27FC236}">
                <a16:creationId xmlns:a16="http://schemas.microsoft.com/office/drawing/2014/main" xmlns="" id="{0B2B1A9F-B3B9-465E-B617-AC5DEAF89E36}"/>
              </a:ext>
            </a:extLst>
          </p:cNvPr>
          <p:cNvGraphicFramePr/>
          <p:nvPr>
            <p:extLst>
              <p:ext uri="{D42A27DB-BD31-4B8C-83A1-F6EECF244321}">
                <p14:modId xmlns:p14="http://schemas.microsoft.com/office/powerpoint/2010/main" val="162014378"/>
              </p:ext>
            </p:extLst>
          </p:nvPr>
        </p:nvGraphicFramePr>
        <p:xfrm>
          <a:off x="1004835" y="2451798"/>
          <a:ext cx="9920340" cy="37251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7189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1.6.3 Seeking Support From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strategies when seeking support from your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the part of your client’s care that falls outside your job role.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best time to seek support.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 what you need clearly, briefly and honestly.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any new information regarding the client’s care.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378694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1</a:t>
            </a:r>
            <a:endParaRPr lang="en-US" sz="2000" b="1" dirty="0">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324575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service requirements refer to the following of each person: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Needs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what is necessary for the person to live an independent and fulfilling life.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5" name="Diagram 4">
            <a:extLst>
              <a:ext uri="{FF2B5EF4-FFF2-40B4-BE49-F238E27FC236}">
                <a16:creationId xmlns:a16="http://schemas.microsoft.com/office/drawing/2014/main" xmlns="" id="{48A8C73E-B314-43C3-9637-F8F41C8344C4}"/>
              </a:ext>
            </a:extLst>
          </p:cNvPr>
          <p:cNvGraphicFramePr/>
          <p:nvPr>
            <p:extLst>
              <p:ext uri="{D42A27DB-BD31-4B8C-83A1-F6EECF244321}">
                <p14:modId xmlns:p14="http://schemas.microsoft.com/office/powerpoint/2010/main" val="588881344"/>
              </p:ext>
            </p:extLst>
          </p:nvPr>
        </p:nvGraphicFramePr>
        <p:xfrm>
          <a:off x="975360" y="2316480"/>
          <a:ext cx="10086974" cy="2011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xmlns="" id="{1AFFA2D4-1551-4A33-B693-FB6825028CB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8497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service requirements refer to the following of each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Goals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what aspirations the person generally wants to achieve in their life.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Preferences</a:t>
            </a: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These refer to what the person chooses when presented with various options.</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7F7D7C75-168C-47A4-B583-691E3D4044F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692939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708025"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1.1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Confirm Support Services by Referring to the Plan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485900"/>
            <a:ext cx="5829300" cy="3886200"/>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as a care worker is to provide individualised support to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First confirm what support services are 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to ensure that the support you will provide to clients is in line with what they need and prefer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Engage with your client and their support team to ensure that your support is tailored specifically for the client</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894788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xmlns="" id="{E1E84C14-7BB1-4A94-AEED-FE7DB65CA9EC}"/>
              </a:ext>
            </a:extLst>
          </p:cNvPr>
          <p:cNvGraphicFramePr/>
          <p:nvPr>
            <p:extLst>
              <p:ext uri="{D42A27DB-BD31-4B8C-83A1-F6EECF244321}">
                <p14:modId xmlns:p14="http://schemas.microsoft.com/office/powerpoint/2010/main" val="2416585676"/>
              </p:ext>
            </p:extLst>
          </p:nvPr>
        </p:nvGraphicFramePr>
        <p:xfrm>
          <a:off x="985519" y="2346960"/>
          <a:ext cx="9939655" cy="3830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777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Advocates</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Are non-lawyer professionals who stand up for the rights of PWDs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Help sort out issues that may arise in their care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support and legal assistance in enforcing their rights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Raise awareness on situations where PWDs are mistreated</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Consulting with them can give you insight into possible individualised support.</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89347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Behaviour Consultants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acquired brain injury may want to include their behaviour consultants in their care plan as they frequently experience behavioural changes.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Content Placeholder 14">
            <a:extLst>
              <a:ext uri="{FF2B5EF4-FFF2-40B4-BE49-F238E27FC236}">
                <a16:creationId xmlns:a16="http://schemas.microsoft.com/office/drawing/2014/main" xmlns="" id="{28A2097D-8AE9-4A3A-A384-82E42AC089C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096000" y="1825625"/>
            <a:ext cx="5277390" cy="3518535"/>
          </a:xfrm>
          <a:prstGeom prst="rect">
            <a:avLst/>
          </a:prstGeom>
          <a:noFill/>
          <a:ln>
            <a:noFill/>
          </a:ln>
        </p:spPr>
      </p:pic>
    </p:spTree>
    <p:extLst>
      <p:ext uri="{BB962C8B-B14F-4D97-AF65-F5344CB8AC3E}">
        <p14:creationId xmlns:p14="http://schemas.microsoft.com/office/powerpoint/2010/main" val="3811045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dirty="0">
                <a:solidFill>
                  <a:srgbClr val="FF595E"/>
                </a:solidFill>
                <a:latin typeface="+mn-lt"/>
              </a:rPr>
              <a:t>About this Unit of Competency</a:t>
            </a:r>
            <a:endParaRPr lang="en-PH" sz="3600" dirty="0">
              <a:solidFill>
                <a:srgbClr val="FF595E"/>
              </a:solidFill>
            </a:endParaRPr>
          </a:p>
        </p:txBody>
      </p:sp>
      <p:pic>
        <p:nvPicPr>
          <p:cNvPr id="7" name="Picture 6">
            <a:extLst>
              <a:ext uri="{FF2B5EF4-FFF2-40B4-BE49-F238E27FC236}">
                <a16:creationId xmlns:a16="http://schemas.microsoft.com/office/drawing/2014/main" xmlns="" id="{AC7B37C3-4D8C-4733-9D1D-96D03D492423}"/>
              </a:ext>
            </a:extLst>
          </p:cNvPr>
          <p:cNvPicPr>
            <a:picLocks noChangeAspect="1"/>
          </p:cNvPicPr>
          <p:nvPr/>
        </p:nvPicPr>
        <p:blipFill>
          <a:blip r:embed="rId2">
            <a:extLst>
              <a:ext uri="{28A0092B-C50C-407E-A947-70E740481C1C}">
                <a14:useLocalDpi xmlns:a14="http://schemas.microsoft.com/office/drawing/2010/main" val="0"/>
              </a:ext>
            </a:extLst>
          </a:blip>
          <a:srcRect t="27160" b="2716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4223982" y="3752850"/>
            <a:ext cx="7485413" cy="2838450"/>
          </a:xfrm>
        </p:spPr>
        <p:txBody>
          <a:bodyPr anchor="ctr">
            <a:noAutofit/>
          </a:bodyPr>
          <a:lstStyle/>
          <a:p>
            <a:pPr marL="0" marR="64770" indent="0">
              <a:lnSpc>
                <a:spcPct val="114000"/>
              </a:lnSpc>
              <a:spcBef>
                <a:spcPts val="600"/>
              </a:spcBef>
              <a:spcAft>
                <a:spcPts val="600"/>
              </a:spcAft>
              <a:buNone/>
            </a:pPr>
            <a:r>
              <a:rPr lang="en-AU" sz="2200" b="1" dirty="0">
                <a:solidFill>
                  <a:schemeClr val="tx1">
                    <a:lumMod val="75000"/>
                    <a:lumOff val="25000"/>
                  </a:schemeClr>
                </a:solidFill>
                <a:highlight>
                  <a:srgbClr val="FFFFFF"/>
                </a:highlight>
                <a:ea typeface="Open Sans" pitchFamily="34" charset="0"/>
                <a:cs typeface="Open Sans" pitchFamily="34" charset="0"/>
              </a:rPr>
              <a:t>CHCCCS031 - </a:t>
            </a:r>
            <a:r>
              <a:rPr lang="en-US" sz="2200" b="1" dirty="0">
                <a:solidFill>
                  <a:schemeClr val="tx1">
                    <a:lumMod val="75000"/>
                    <a:lumOff val="25000"/>
                  </a:schemeClr>
                </a:solidFill>
                <a:highlight>
                  <a:srgbClr val="FFFFFF"/>
                </a:highlight>
                <a:ea typeface="Open Sans" pitchFamily="34" charset="0"/>
                <a:cs typeface="Open Sans" pitchFamily="34" charset="0"/>
              </a:rPr>
              <a:t>Provide individualised support (Release 1)</a:t>
            </a:r>
            <a:endParaRPr lang="en-AU" sz="2200" b="1" dirty="0">
              <a:solidFill>
                <a:schemeClr val="tx1">
                  <a:lumMod val="75000"/>
                  <a:lumOff val="25000"/>
                </a:schemeClr>
              </a:solidFill>
              <a:highlight>
                <a:srgbClr val="FFFFFF"/>
              </a:highlight>
              <a:ea typeface="Open Sans" pitchFamily="34" charset="0"/>
              <a:cs typeface="Open Sans" pitchFamily="34" charset="0"/>
            </a:endParaRPr>
          </a:p>
          <a:p>
            <a:pPr marL="0" marR="64770" indent="0">
              <a:lnSpc>
                <a:spcPct val="114000"/>
              </a:lnSpc>
              <a:spcBef>
                <a:spcPts val="600"/>
              </a:spcBef>
              <a:spcAft>
                <a:spcPts val="600"/>
              </a:spcAft>
              <a:buNone/>
            </a:pPr>
            <a:r>
              <a:rPr lang="en-US" sz="2200" dirty="0">
                <a:solidFill>
                  <a:schemeClr val="tx1">
                    <a:lumMod val="75000"/>
                    <a:lumOff val="25000"/>
                  </a:schemeClr>
                </a:solidFill>
                <a:highlight>
                  <a:srgbClr val="FFFFFF"/>
                </a:highlight>
                <a:ea typeface="Open Sans" pitchFamily="34" charset="0"/>
                <a:cs typeface="Open Sans" pitchFamily="34" charset="0"/>
              </a:rPr>
              <a:t>This unit describes the performance outcomes, skills and knowledge required to </a:t>
            </a:r>
            <a:r>
              <a:rPr lang="en-AU" sz="2200" dirty="0">
                <a:solidFill>
                  <a:schemeClr val="tx1">
                    <a:lumMod val="75000"/>
                    <a:lumOff val="25000"/>
                  </a:schemeClr>
                </a:solidFill>
                <a:highlight>
                  <a:srgbClr val="FFFFFF"/>
                </a:highlight>
                <a:ea typeface="Open Sans" pitchFamily="34" charset="0"/>
                <a:cs typeface="Open Sans" pitchFamily="34" charset="0"/>
              </a:rPr>
              <a:t>organise</a:t>
            </a:r>
            <a:r>
              <a:rPr lang="en-US" sz="2200" dirty="0">
                <a:solidFill>
                  <a:schemeClr val="tx1">
                    <a:lumMod val="75000"/>
                    <a:lumOff val="25000"/>
                  </a:schemeClr>
                </a:solidFill>
                <a:highlight>
                  <a:srgbClr val="FFFFFF"/>
                </a:highlight>
                <a:ea typeface="Open Sans" pitchFamily="34" charset="0"/>
                <a:cs typeface="Open Sans" pitchFamily="34" charset="0"/>
              </a:rPr>
              <a:t>, provide and monitor personal support services for a person within the limits established by an individualised plan. </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Behaviour Consultants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Behaviour consultants assist a person in understanding and managing their behavioural changes.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be vital for you to include your clients’ behavioural consultants in planning their individualised plan as they can give you insight and advice on any necessary adjustments.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493145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Development Officers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Oversee the programs of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they belong to.</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Strive to engage and work with people receiving support to address their needs with help and support.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72323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Support Workers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Support workers provide care and help to clients in performing daily tasks including the following:</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xmlns="" id="{4DEB777C-1249-4B04-857A-A6A729C8EC34}"/>
              </a:ext>
            </a:extLst>
          </p:cNvPr>
          <p:cNvGraphicFramePr/>
          <p:nvPr>
            <p:extLst>
              <p:ext uri="{D42A27DB-BD31-4B8C-83A1-F6EECF244321}">
                <p14:modId xmlns:p14="http://schemas.microsoft.com/office/powerpoint/2010/main" val="3547214844"/>
              </p:ext>
            </p:extLst>
          </p:nvPr>
        </p:nvGraphicFramePr>
        <p:xfrm>
          <a:off x="2619899" y="3817082"/>
          <a:ext cx="6952201" cy="23598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3723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Support Workers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For clients who already have support workers assisting them, you may consult with these support workers.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 support workers can: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Give you insightful information on their current skillset and needs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information on the activities currently being implemented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009529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School Support Staff</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School support staff ensure that students learn in a safe and supportive environment.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Staff such as teachers, counsellors, and nurses ensure that the school meets the following needs of all students: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xmlns="" id="{32CB81D8-36E9-43E0-9277-381585E79E49}"/>
              </a:ext>
            </a:extLst>
          </p:cNvPr>
          <p:cNvGraphicFramePr/>
          <p:nvPr>
            <p:extLst>
              <p:ext uri="{D42A27DB-BD31-4B8C-83A1-F6EECF244321}">
                <p14:modId xmlns:p14="http://schemas.microsoft.com/office/powerpoint/2010/main" val="3228799513"/>
              </p:ext>
            </p:extLst>
          </p:nvPr>
        </p:nvGraphicFramePr>
        <p:xfrm>
          <a:off x="1266825" y="4236720"/>
          <a:ext cx="9451975" cy="1838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3104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Employment officers assist the person in gaining the skills and confidence they need to find and secure employment.</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(DES):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Help PWDs find and secure work.</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that the workplace can support both the employer and employee.</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96908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26426" y="187325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consist of two parts: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xmlns="" id="{FDF92413-0BF7-4B23-AA04-9DC977CCDE14}"/>
              </a:ext>
            </a:extLst>
          </p:cNvPr>
          <p:cNvGraphicFramePr/>
          <p:nvPr>
            <p:extLst>
              <p:ext uri="{D42A27DB-BD31-4B8C-83A1-F6EECF244321}">
                <p14:modId xmlns:p14="http://schemas.microsoft.com/office/powerpoint/2010/main" val="2152875696"/>
              </p:ext>
            </p:extLst>
          </p:nvPr>
        </p:nvGraphicFramePr>
        <p:xfrm>
          <a:off x="1435100" y="3429000"/>
          <a:ext cx="9321800"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4454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consist of two parts: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xmlns="" id="{FDF92413-0BF7-4B23-AA04-9DC977CCDE14}"/>
              </a:ext>
            </a:extLst>
          </p:cNvPr>
          <p:cNvGraphicFramePr/>
          <p:nvPr>
            <p:extLst>
              <p:ext uri="{D42A27DB-BD31-4B8C-83A1-F6EECF244321}">
                <p14:modId xmlns:p14="http://schemas.microsoft.com/office/powerpoint/2010/main" val="3868883534"/>
              </p:ext>
            </p:extLst>
          </p:nvPr>
        </p:nvGraphicFramePr>
        <p:xfrm>
          <a:off x="1435100" y="3429000"/>
          <a:ext cx="9321800"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3092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Occupational Therapists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physical care to PWDs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Make sure that the person can live an independent life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Are trained to assess the person’s skills</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89133834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Occupational Therapists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Consulting with your client’s occupational therapist will benefit the individualised plan.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They can provide information on the client’s physical and fine motor skill needs.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Therapists can also explain what treatments will help the person.</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21440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refers to the support or service provision plan developed for the person accessing the service and may have different names in different organisations.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workers who provide care or support under direct or indirect supervision. Work is carried out in a manner which supports independence as well as the physical and emotional wellbeing of the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skills in this unit must be applied in accordance with Commonwealth and State/Territory legislation, Australian standards and industry codes of practice.</a:t>
            </a:r>
          </a:p>
        </p:txBody>
      </p:sp>
    </p:spTree>
    <p:extLst>
      <p:ext uri="{BB962C8B-B14F-4D97-AF65-F5344CB8AC3E}">
        <p14:creationId xmlns:p14="http://schemas.microsoft.com/office/powerpoint/2010/main" val="17881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ealthcare worker looking at tablet">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748" t="5" r="49" b="-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Programming Staff</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that programs and events in their </a:t>
            </a:r>
            <a:r>
              <a:rPr lang="en-US" sz="2200" dirty="0" err="1">
                <a:solidFill>
                  <a:schemeClr val="tx1">
                    <a:lumMod val="75000"/>
                    <a:lumOff val="25000"/>
                  </a:schemeClr>
                </a:solidFill>
              </a:rPr>
              <a:t>organisation</a:t>
            </a:r>
            <a:r>
              <a:rPr lang="en-US" sz="2200" dirty="0">
                <a:solidFill>
                  <a:schemeClr val="tx1">
                    <a:lumMod val="75000"/>
                    <a:lumOff val="25000"/>
                  </a:schemeClr>
                </a:solidFill>
              </a:rPr>
              <a:t> are fully accessible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Make sure that disabled participants can access and participate just like everyone else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678678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PWD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Technicians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Technicians support PWDs in developing their communication, mobility and social skills.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If a client requires the need for equipment to perform their daily activities, you can consult the help of a technician. </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1294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Each member of the support team then plays an important role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They each have their own responsibilities in ensuring that the client gets the care they need. 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2424942171"/>
              </p:ext>
            </p:extLst>
          </p:nvPr>
        </p:nvGraphicFramePr>
        <p:xfrm>
          <a:off x="910675" y="3203461"/>
          <a:ext cx="10086975" cy="2512697"/>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xmlns="" val="2840501832"/>
                    </a:ext>
                  </a:extLst>
                </a:gridCol>
              </a:tblGrid>
              <a:tr h="485510">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769654614"/>
                  </a:ext>
                </a:extLst>
              </a:tr>
              <a:tr h="485510">
                <a:tc>
                  <a:txBody>
                    <a:bodyPr/>
                    <a:lstStyle/>
                    <a:p>
                      <a:pPr marL="502920" marR="64135" indent="-228600" algn="ctr">
                        <a:lnSpc>
                          <a:spcPct val="115000"/>
                        </a:lnSpc>
                        <a:spcBef>
                          <a:spcPts val="600"/>
                        </a:spcBef>
                        <a:spcAft>
                          <a:spcPts val="600"/>
                        </a:spcAft>
                      </a:pPr>
                      <a:r>
                        <a:rPr lang="en-AU" sz="2000" b="1" dirty="0">
                          <a:solidFill>
                            <a:schemeClr val="tx1">
                              <a:lumMod val="75000"/>
                              <a:lumOff val="25000"/>
                            </a:schemeClr>
                          </a:solidFill>
                          <a:effectLst/>
                        </a:rPr>
                        <a:t>Responsibilities</a:t>
                      </a:r>
                      <a:endParaRPr lang="en-PH" sz="2000" dirty="0">
                        <a:solidFill>
                          <a:schemeClr val="tx1">
                            <a:lumMod val="75000"/>
                            <a:lumOff val="25000"/>
                          </a:schemeClr>
                        </a:solidFill>
                        <a:effectLst/>
                        <a:latin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54348372"/>
                  </a:ext>
                </a:extLst>
              </a:tr>
              <a:tr h="1541677">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AU" sz="2000" b="0" kern="1200" dirty="0">
                          <a:solidFill>
                            <a:schemeClr val="tx1">
                              <a:lumMod val="75000"/>
                              <a:lumOff val="25000"/>
                            </a:schemeClr>
                          </a:solidFill>
                        </a:rPr>
                        <a:t>They respect the rights and needs of other people within the care service and the needs of the care service community as a whole.</a:t>
                      </a:r>
                      <a:endParaRPr lang="en-PH"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1335420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35467015"/>
              </p:ext>
            </p:extLst>
          </p:nvPr>
        </p:nvGraphicFramePr>
        <p:xfrm>
          <a:off x="910675" y="2431301"/>
          <a:ext cx="10086975" cy="3014459"/>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xmlns="" val="2840501832"/>
                    </a:ext>
                  </a:extLst>
                </a:gridCol>
              </a:tblGrid>
              <a:tr h="582462">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769654614"/>
                  </a:ext>
                </a:extLst>
              </a:tr>
              <a:tr h="582462">
                <a:tc>
                  <a:txBody>
                    <a:bodyPr/>
                    <a:lstStyle/>
                    <a:p>
                      <a:pPr marL="502920" marR="64135" indent="-228600" algn="ctr">
                        <a:lnSpc>
                          <a:spcPct val="115000"/>
                        </a:lnSpc>
                        <a:spcBef>
                          <a:spcPts val="600"/>
                        </a:spcBef>
                        <a:spcAft>
                          <a:spcPts val="600"/>
                        </a:spcAft>
                      </a:pPr>
                      <a:r>
                        <a:rPr lang="en-AU" sz="2000" b="1" dirty="0">
                          <a:solidFill>
                            <a:srgbClr val="404040"/>
                          </a:solidFill>
                          <a:effectLst/>
                        </a:rPr>
                        <a:t>Responsibilities</a:t>
                      </a:r>
                      <a:endParaRPr lang="en-PH" sz="2000" dirty="0">
                        <a:solidFill>
                          <a:srgbClr val="0D0D0D"/>
                        </a:solidFill>
                        <a:effectLst/>
                        <a:latin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854348372"/>
                  </a:ext>
                </a:extLst>
              </a:tr>
              <a:tr h="1849535">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respect the rights of staff to work in an environment free from harassment.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care for their own health and wellbeing, as far as they are capable.</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2091947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2777542549"/>
              </p:ext>
            </p:extLst>
          </p:nvPr>
        </p:nvGraphicFramePr>
        <p:xfrm>
          <a:off x="910675" y="243130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xmlns=""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769654614"/>
                  </a:ext>
                </a:extLst>
              </a:tr>
              <a:tr h="582219">
                <a:tc>
                  <a:txBody>
                    <a:bodyPr/>
                    <a:lstStyle/>
                    <a:p>
                      <a:pPr marL="502920" marR="64135" indent="-228600" algn="ctr">
                        <a:lnSpc>
                          <a:spcPct val="115000"/>
                        </a:lnSpc>
                        <a:spcBef>
                          <a:spcPts val="600"/>
                        </a:spcBef>
                        <a:spcAft>
                          <a:spcPts val="600"/>
                        </a:spcAft>
                      </a:pPr>
                      <a:r>
                        <a:rPr lang="en-US" sz="2000" b="1" dirty="0">
                          <a:solidFill>
                            <a:srgbClr val="404040"/>
                          </a:solidFill>
                          <a:effectLst/>
                        </a:rPr>
                        <a:t>What They Communicate to Support Workers and Healthcare Professionals</a:t>
                      </a:r>
                      <a:endParaRPr lang="en-US" sz="2000" b="1" dirty="0">
                        <a:solidFill>
                          <a:srgbClr val="404040"/>
                        </a:solidFill>
                        <a:effectLst/>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xmlns=""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Medical concerns or issues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Requests such as an increase in dosage for pain management medication</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Signs and symptoms experienced</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457312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2643244804"/>
              </p:ext>
            </p:extLst>
          </p:nvPr>
        </p:nvGraphicFramePr>
        <p:xfrm>
          <a:off x="910675" y="2766581"/>
          <a:ext cx="10086975" cy="3013201"/>
        </p:xfrm>
        <a:graphic>
          <a:graphicData uri="http://schemas.openxmlformats.org/drawingml/2006/table">
            <a:tbl>
              <a:tblPr firstRow="1" firstCol="1" bandRow="1">
                <a:tableStyleId>{5A111915-BE36-4E01-A7E5-04B1672EAD32}</a:tableStyleId>
              </a:tblPr>
              <a:tblGrid>
                <a:gridCol w="10086975">
                  <a:extLst>
                    <a:ext uri="{9D8B030D-6E8A-4147-A177-3AD203B41FA5}">
                      <a16:colId xmlns:a16="http://schemas.microsoft.com/office/drawing/2014/main" xmlns=""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a16="http://schemas.microsoft.com/office/drawing/2014/main" xmlns="" val="2769654614"/>
                  </a:ext>
                </a:extLst>
              </a:tr>
              <a:tr h="582219">
                <a:tc>
                  <a:txBody>
                    <a:bodyPr/>
                    <a:lstStyle/>
                    <a:p>
                      <a:pPr marL="502920" marR="64135" indent="-228600" algn="ctr">
                        <a:lnSpc>
                          <a:spcPct val="115000"/>
                        </a:lnSpc>
                        <a:spcBef>
                          <a:spcPts val="600"/>
                        </a:spcBef>
                        <a:spcAft>
                          <a:spcPts val="600"/>
                        </a:spcAft>
                      </a:pPr>
                      <a:r>
                        <a:rPr lang="en-US" sz="2000" b="1" dirty="0">
                          <a:solidFill>
                            <a:srgbClr val="404040"/>
                          </a:solidFill>
                          <a:effectLst/>
                        </a:rPr>
                        <a:t>Responsibilities</a:t>
                      </a:r>
                    </a:p>
                  </a:txBody>
                  <a:tcPr marL="68580" marR="68580" marT="0" marB="0" anchor="ctr"/>
                </a:tc>
                <a:extLst>
                  <a:ext uri="{0D108BD9-81ED-4DB2-BD59-A6C34878D82A}">
                    <a16:rowId xmlns:a16="http://schemas.microsoft.com/office/drawing/2014/main" xmlns=""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are an important source of emotional support for the client.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Family members, relatives, and friends support the client at home when the </a:t>
                      </a:r>
                      <a:r>
                        <a:rPr lang="en-US" sz="2000" b="0" kern="1200" dirty="0" err="1">
                          <a:solidFill>
                            <a:schemeClr val="tx1">
                              <a:lumMod val="75000"/>
                              <a:lumOff val="25000"/>
                            </a:schemeClr>
                          </a:solidFill>
                        </a:rPr>
                        <a:t>carer</a:t>
                      </a:r>
                      <a:r>
                        <a:rPr lang="en-US" sz="2000" b="0" kern="1200" dirty="0">
                          <a:solidFill>
                            <a:schemeClr val="tx1">
                              <a:lumMod val="75000"/>
                              <a:lumOff val="25000"/>
                            </a:schemeClr>
                          </a:solidFill>
                        </a:rPr>
                        <a:t> is unavailable, such as at night or on day-offs.</a:t>
                      </a: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329953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3260827511"/>
              </p:ext>
            </p:extLst>
          </p:nvPr>
        </p:nvGraphicFramePr>
        <p:xfrm>
          <a:off x="910675" y="2766581"/>
          <a:ext cx="10086975" cy="3013201"/>
        </p:xfrm>
        <a:graphic>
          <a:graphicData uri="http://schemas.openxmlformats.org/drawingml/2006/table">
            <a:tbl>
              <a:tblPr firstRow="1" firstCol="1" bandRow="1">
                <a:tableStyleId>{5A111915-BE36-4E01-A7E5-04B1672EAD32}</a:tableStyleId>
              </a:tblPr>
              <a:tblGrid>
                <a:gridCol w="10086975">
                  <a:extLst>
                    <a:ext uri="{9D8B030D-6E8A-4147-A177-3AD203B41FA5}">
                      <a16:colId xmlns:a16="http://schemas.microsoft.com/office/drawing/2014/main" xmlns=""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a16="http://schemas.microsoft.com/office/drawing/2014/main" xmlns=""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xmlns=""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Caregivers ensure that the client is participating in their support activities and taking their prescribed medication. </a:t>
                      </a: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3172214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1485651159"/>
              </p:ext>
            </p:extLst>
          </p:nvPr>
        </p:nvGraphicFramePr>
        <p:xfrm>
          <a:off x="910675" y="2766581"/>
          <a:ext cx="10086975" cy="3013201"/>
        </p:xfrm>
        <a:graphic>
          <a:graphicData uri="http://schemas.openxmlformats.org/drawingml/2006/table">
            <a:tbl>
              <a:tblPr firstRow="1" firstCol="1" bandRow="1">
                <a:tableStyleId>{5A111915-BE36-4E01-A7E5-04B1672EAD32}</a:tableStyleId>
              </a:tblPr>
              <a:tblGrid>
                <a:gridCol w="10086975">
                  <a:extLst>
                    <a:ext uri="{9D8B030D-6E8A-4147-A177-3AD203B41FA5}">
                      <a16:colId xmlns:a16="http://schemas.microsoft.com/office/drawing/2014/main" xmlns=""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a16="http://schemas.microsoft.com/office/drawing/2014/main" xmlns=""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Support Workers and Healthcare Professionals</a:t>
                      </a:r>
                    </a:p>
                  </a:txBody>
                  <a:tcPr marL="68580" marR="68580" marT="0" marB="0" anchor="ctr"/>
                </a:tc>
                <a:extLst>
                  <a:ext uri="{0D108BD9-81ED-4DB2-BD59-A6C34878D82A}">
                    <a16:rowId xmlns:a16="http://schemas.microsoft.com/office/drawing/2014/main" xmlns=""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Changes to the person’s health and wellbeing</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Signs and symptoms observed</a:t>
                      </a: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2757865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2957285085"/>
              </p:ext>
            </p:extLst>
          </p:nvPr>
        </p:nvGraphicFramePr>
        <p:xfrm>
          <a:off x="910675" y="2766581"/>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a16="http://schemas.microsoft.com/office/drawing/2014/main" xmlns=""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a16="http://schemas.microsoft.com/office/drawing/2014/main" xmlns=""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xmlns=""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ensure the care and support provided to the client are in line with the client’s healthcare needs.</a:t>
                      </a: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2263469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3228666305"/>
              </p:ext>
            </p:extLst>
          </p:nvPr>
        </p:nvGraphicFramePr>
        <p:xfrm>
          <a:off x="910675" y="2766581"/>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a16="http://schemas.microsoft.com/office/drawing/2014/main" xmlns=""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a16="http://schemas.microsoft.com/office/drawing/2014/main" xmlns=""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xmlns=""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diagnose, treat and prevent any illness, injury and other impairments that the client may have.</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Nurses assist doctors in carrying out medical orders.</a:t>
                      </a: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3183167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Complete reporting and documentation</a:t>
            </a:r>
            <a:endParaRPr lang="en-AU" sz="2200" dirty="0">
              <a:solidFill>
                <a:schemeClr val="tx1">
                  <a:lumMod val="75000"/>
                  <a:lumOff val="25000"/>
                </a:schemeClr>
              </a:solidFill>
            </a:endParaRPr>
          </a:p>
        </p:txBody>
      </p:sp>
      <p:pic>
        <p:nvPicPr>
          <p:cNvPr id="8" name="Graphic 7" descr="Backpack with stack of books and pear">
            <a:extLst>
              <a:ext uri="{FF2B5EF4-FFF2-40B4-BE49-F238E27FC236}">
                <a16:creationId xmlns:a16="http://schemas.microsoft.com/office/drawing/2014/main" xmlns="" id="{173BCE9A-7EA1-4939-97DB-DA7A50413B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254182816"/>
              </p:ext>
            </p:extLst>
          </p:nvPr>
        </p:nvGraphicFramePr>
        <p:xfrm>
          <a:off x="910675" y="2766581"/>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a16="http://schemas.microsoft.com/office/drawing/2014/main" xmlns=""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a16="http://schemas.microsoft.com/office/drawing/2014/main" xmlns=""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the Person Being Supported and Their Family and </a:t>
                      </a:r>
                      <a:r>
                        <a:rPr lang="en-US" sz="2000" b="1" dirty="0" err="1">
                          <a:solidFill>
                            <a:schemeClr val="tx1">
                              <a:lumMod val="75000"/>
                              <a:lumOff val="25000"/>
                            </a:schemeClr>
                          </a:solidFill>
                          <a:effectLst/>
                        </a:rPr>
                        <a:t>Carers</a:t>
                      </a:r>
                      <a:endParaRPr lang="en-US" sz="2000" b="1" dirty="0">
                        <a:solidFill>
                          <a:schemeClr val="tx1">
                            <a:lumMod val="75000"/>
                            <a:lumOff val="25000"/>
                          </a:schemeClr>
                        </a:solidFill>
                        <a:effectLst/>
                      </a:endParaRPr>
                    </a:p>
                  </a:txBody>
                  <a:tcPr marL="68580" marR="68580" marT="0" marB="0" anchor="ctr"/>
                </a:tc>
                <a:extLst>
                  <a:ext uri="{0D108BD9-81ED-4DB2-BD59-A6C34878D82A}">
                    <a16:rowId xmlns:a16="http://schemas.microsoft.com/office/drawing/2014/main" xmlns=""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health status of the client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assessment and diagnosis of the client’s healthcare needs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treatment and medication plan of the client</a:t>
                      </a: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1664740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1503316434"/>
              </p:ext>
            </p:extLst>
          </p:nvPr>
        </p:nvGraphicFramePr>
        <p:xfrm>
          <a:off x="910675" y="276658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xmlns=""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a16="http://schemas.microsoft.com/office/drawing/2014/main" xmlns=""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xmlns=""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provide physical care and emotional support to clients who require assistance with daily tasks.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ensure that the client is participating in their support activities. </a:t>
                      </a: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4070620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2101657341"/>
              </p:ext>
            </p:extLst>
          </p:nvPr>
        </p:nvGraphicFramePr>
        <p:xfrm>
          <a:off x="910675" y="276658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xmlns=""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a16="http://schemas.microsoft.com/office/drawing/2014/main" xmlns=""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xmlns=""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administer first aid when needed.</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work within their scope of responsibilities and report concerns when necessary.</a:t>
                      </a: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1094468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xmlns="" id="{2BF497B1-BBE1-B0B4-3977-6D3ABFC3FCC8}"/>
              </a:ext>
            </a:extLst>
          </p:cNvPr>
          <p:cNvGraphicFramePr>
            <a:graphicFrameLocks noGrp="1"/>
          </p:cNvGraphicFramePr>
          <p:nvPr>
            <p:extLst>
              <p:ext uri="{D42A27DB-BD31-4B8C-83A1-F6EECF244321}">
                <p14:modId xmlns:p14="http://schemas.microsoft.com/office/powerpoint/2010/main" val="208279162"/>
              </p:ext>
            </p:extLst>
          </p:nvPr>
        </p:nvGraphicFramePr>
        <p:xfrm>
          <a:off x="910675" y="276658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xmlns=""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a16="http://schemas.microsoft.com/office/drawing/2014/main" xmlns=""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the Person Being Supported and Their Family and </a:t>
                      </a:r>
                      <a:r>
                        <a:rPr lang="en-US" sz="2000" b="1" dirty="0" err="1">
                          <a:solidFill>
                            <a:schemeClr val="tx1">
                              <a:lumMod val="75000"/>
                              <a:lumOff val="25000"/>
                            </a:schemeClr>
                          </a:solidFill>
                          <a:effectLst/>
                        </a:rPr>
                        <a:t>Carers</a:t>
                      </a:r>
                      <a:endParaRPr lang="en-US" sz="2000" b="1" dirty="0">
                        <a:solidFill>
                          <a:schemeClr val="tx1">
                            <a:lumMod val="75000"/>
                            <a:lumOff val="25000"/>
                          </a:schemeClr>
                        </a:solidFill>
                        <a:effectLst/>
                      </a:endParaRPr>
                    </a:p>
                  </a:txBody>
                  <a:tcPr marL="68580" marR="68580" marT="0" marB="0" anchor="ctr"/>
                </a:tc>
                <a:extLst>
                  <a:ext uri="{0D108BD9-81ED-4DB2-BD59-A6C34878D82A}">
                    <a16:rowId xmlns:a16="http://schemas.microsoft.com/office/drawing/2014/main" xmlns=""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rights of the person and their family and </a:t>
                      </a:r>
                      <a:r>
                        <a:rPr lang="en-US" sz="2000" b="0" kern="1200" dirty="0" err="1">
                          <a:solidFill>
                            <a:schemeClr val="tx1">
                              <a:lumMod val="75000"/>
                              <a:lumOff val="25000"/>
                            </a:schemeClr>
                          </a:solidFill>
                        </a:rPr>
                        <a:t>carers</a:t>
                      </a:r>
                      <a:endParaRPr lang="en-US" sz="2000" b="0" kern="1200" dirty="0">
                        <a:solidFill>
                          <a:schemeClr val="tx1">
                            <a:lumMod val="75000"/>
                            <a:lumOff val="25000"/>
                          </a:schemeClr>
                        </a:solidFill>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Information about the service delivery</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Information about support activities</a:t>
                      </a:r>
                    </a:p>
                  </a:txBody>
                  <a:tcPr marL="68580" marR="68580" marT="0" marB="0" anchor="ctr"/>
                </a:tc>
                <a:extLst>
                  <a:ext uri="{0D108BD9-81ED-4DB2-BD59-A6C34878D82A}">
                    <a16:rowId xmlns:a16="http://schemas.microsoft.com/office/drawing/2014/main" xmlns="" val="758802580"/>
                  </a:ext>
                </a:extLst>
              </a:tr>
            </a:tbl>
          </a:graphicData>
        </a:graphic>
      </p:graphicFrame>
    </p:spTree>
    <p:extLst>
      <p:ext uri="{BB962C8B-B14F-4D97-AF65-F5344CB8AC3E}">
        <p14:creationId xmlns:p14="http://schemas.microsoft.com/office/powerpoint/2010/main" val="462614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1.1.1 </a:t>
            </a:r>
            <a:r>
              <a:rPr lang="en-US" b="1" dirty="0">
                <a:solidFill>
                  <a:srgbClr val="FF595E"/>
                </a:solidFill>
                <a:latin typeface="+mn-lt"/>
              </a:rPr>
              <a:t>Components of the Individualised Plan</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xmlns="" id="{D1059D1E-7DA2-4B6D-B2AD-B05BD86C8D2F}"/>
              </a:ext>
            </a:extLst>
          </p:cNvPr>
          <p:cNvGraphicFramePr/>
          <p:nvPr>
            <p:extLst>
              <p:ext uri="{D42A27DB-BD31-4B8C-83A1-F6EECF244321}">
                <p14:modId xmlns:p14="http://schemas.microsoft.com/office/powerpoint/2010/main" val="4129252191"/>
              </p:ext>
            </p:extLst>
          </p:nvPr>
        </p:nvGraphicFramePr>
        <p:xfrm>
          <a:off x="985520" y="2367280"/>
          <a:ext cx="9939655"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9169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Needs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needs that a client may have:</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9" name="Diagram 8">
            <a:extLst>
              <a:ext uri="{FF2B5EF4-FFF2-40B4-BE49-F238E27FC236}">
                <a16:creationId xmlns:a16="http://schemas.microsoft.com/office/drawing/2014/main" xmlns="" id="{24CB8571-3364-4F35-AAB7-718FEE02375A}"/>
              </a:ext>
            </a:extLst>
          </p:cNvPr>
          <p:cNvGraphicFramePr/>
          <p:nvPr>
            <p:extLst>
              <p:ext uri="{D42A27DB-BD31-4B8C-83A1-F6EECF244321}">
                <p14:modId xmlns:p14="http://schemas.microsoft.com/office/powerpoint/2010/main" val="1128104861"/>
              </p:ext>
            </p:extLst>
          </p:nvPr>
        </p:nvGraphicFramePr>
        <p:xfrm>
          <a:off x="1036320" y="3429000"/>
          <a:ext cx="9804400" cy="2656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3301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identify the goals that will guide you, your client, and their support system.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may work with the client to set their goals.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Goal setting refers to deciding what the client wants to achieve.</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64703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setting goals, you must first consider the client’s long- and short-term goals. </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xmlns="" id="{280AB17A-C0F9-472D-9994-4D5D06508A86}"/>
              </a:ext>
            </a:extLst>
          </p:cNvPr>
          <p:cNvGraphicFramePr/>
          <p:nvPr>
            <p:extLst>
              <p:ext uri="{D42A27DB-BD31-4B8C-83A1-F6EECF244321}">
                <p14:modId xmlns:p14="http://schemas.microsoft.com/office/powerpoint/2010/main" val="1878224784"/>
              </p:ext>
            </p:extLst>
          </p:nvPr>
        </p:nvGraphicFramePr>
        <p:xfrm>
          <a:off x="1026160" y="3429000"/>
          <a:ext cx="9784080" cy="2747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595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further break down the long and short-term goals, you may use the SMART goals framework as the guiding principle. </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Content Placeholder 14">
            <a:extLst>
              <a:ext uri="{FF2B5EF4-FFF2-40B4-BE49-F238E27FC236}">
                <a16:creationId xmlns:a16="http://schemas.microsoft.com/office/drawing/2014/main" xmlns="" id="{91794F0F-E3EA-4A78-8207-8A3AA0BFF5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6096000" y="1825625"/>
            <a:ext cx="5326666" cy="3549015"/>
          </a:xfrm>
          <a:prstGeom prst="rect">
            <a:avLst/>
          </a:prstGeom>
          <a:noFill/>
          <a:ln>
            <a:noFill/>
          </a:ln>
        </p:spPr>
      </p:pic>
    </p:spTree>
    <p:extLst>
      <p:ext uri="{BB962C8B-B14F-4D97-AF65-F5344CB8AC3E}">
        <p14:creationId xmlns:p14="http://schemas.microsoft.com/office/powerpoint/2010/main" val="2169351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SMART goals framework:</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Specific</a:t>
            </a:r>
            <a:r>
              <a:rPr lang="en-US" sz="2200" dirty="0">
                <a:solidFill>
                  <a:schemeClr val="tx1">
                    <a:lumMod val="75000"/>
                    <a:lumOff val="25000"/>
                  </a:schemeClr>
                </a:solidFill>
              </a:rPr>
              <a:t> - The goals set should be well-defined and clear for more effective planning.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 </a:t>
            </a:r>
            <a:r>
              <a:rPr lang="en-US" sz="2200" b="1" dirty="0">
                <a:solidFill>
                  <a:schemeClr val="tx1">
                    <a:lumMod val="75000"/>
                    <a:lumOff val="25000"/>
                  </a:schemeClr>
                </a:solidFill>
              </a:rPr>
              <a:t>Measurable</a:t>
            </a:r>
            <a:r>
              <a:rPr lang="en-US" sz="2200" dirty="0">
                <a:solidFill>
                  <a:schemeClr val="tx1">
                    <a:lumMod val="75000"/>
                    <a:lumOff val="25000"/>
                  </a:schemeClr>
                </a:solidFill>
              </a:rPr>
              <a:t> - The goals set should have the means to track the progress of the person objectively.</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Achievable</a:t>
            </a:r>
            <a:r>
              <a:rPr lang="en-US" sz="2200" dirty="0">
                <a:solidFill>
                  <a:schemeClr val="tx1">
                    <a:lumMod val="75000"/>
                    <a:lumOff val="25000"/>
                  </a:schemeClr>
                </a:solidFill>
              </a:rPr>
              <a:t> - The goals set should be realistic and within the capacity of the client. </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084313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Individualised support </a:t>
            </a:r>
            <a:r>
              <a:rPr lang="en-US" sz="2200" dirty="0">
                <a:solidFill>
                  <a:schemeClr val="tx1">
                    <a:lumMod val="75000"/>
                    <a:lumOff val="25000"/>
                  </a:schemeClr>
                </a:solidFill>
              </a:rPr>
              <a:t>refers to providing personal care and assistance to people who need it.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Assistance means helping individuals in all aspects of their daily life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 and physical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 hygiene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Mealtimes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carer, you must be prepared to work with and care for diverse people.</a:t>
            </a:r>
            <a:endParaRPr lang="en-AU" sz="2200" dirty="0">
              <a:solidFill>
                <a:schemeClr val="tx1">
                  <a:lumMod val="75000"/>
                  <a:lumOff val="25000"/>
                </a:schemeClr>
              </a:solidFill>
            </a:endParaRPr>
          </a:p>
        </p:txBody>
      </p:sp>
    </p:spTree>
    <p:extLst>
      <p:ext uri="{BB962C8B-B14F-4D97-AF65-F5344CB8AC3E}">
        <p14:creationId xmlns:p14="http://schemas.microsoft.com/office/powerpoint/2010/main" val="1246533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SMART goals framework:</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Relevant </a:t>
            </a:r>
            <a:r>
              <a:rPr lang="en-US" sz="2200" dirty="0">
                <a:solidFill>
                  <a:schemeClr val="tx1">
                    <a:lumMod val="75000"/>
                    <a:lumOff val="25000"/>
                  </a:schemeClr>
                </a:solidFill>
              </a:rPr>
              <a:t>- The goals set should be beneficial to the client.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Time-bound</a:t>
            </a:r>
            <a:r>
              <a:rPr lang="en-US" sz="2200" dirty="0">
                <a:solidFill>
                  <a:schemeClr val="tx1">
                    <a:lumMod val="75000"/>
                    <a:lumOff val="25000"/>
                  </a:schemeClr>
                </a:solidFill>
              </a:rPr>
              <a:t> - The goals set should have a start and finish date to give a sense of urgency. </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068791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a:blip r:embed="rId2" cstate="print">
            <a:extLst>
              <a:ext uri="{28A0092B-C50C-407E-A947-70E740481C1C}">
                <a14:useLocalDpi xmlns:a14="http://schemas.microsoft.com/office/drawing/2010/main" val="0"/>
              </a:ext>
            </a:extLst>
          </a:blip>
          <a:srcRect l="10058" r="10058"/>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Support services</a:t>
            </a:r>
            <a:r>
              <a:rPr lang="en-US" sz="2200" dirty="0">
                <a:solidFill>
                  <a:schemeClr val="tx1">
                    <a:lumMod val="75000"/>
                    <a:lumOff val="25000"/>
                  </a:schemeClr>
                </a:solidFill>
              </a:rPr>
              <a:t> refer to the services performed or provided to promote, improve or restore a person’s wellbeing.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Daily living </a:t>
            </a:r>
            <a:r>
              <a:rPr lang="en-US" sz="2200" dirty="0">
                <a:solidFill>
                  <a:schemeClr val="tx1">
                    <a:lumMod val="75000"/>
                    <a:lumOff val="25000"/>
                  </a:schemeClr>
                </a:solidFill>
              </a:rPr>
              <a:t>refers to the self-care activities people do every day to keep themselves safe, healthy and feeling good. </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90558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two kinds of activities for daily living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xmlns="" id="{5CEF9633-89B0-4B7A-8F27-F8DF9A28958B}"/>
              </a:ext>
            </a:extLst>
          </p:cNvPr>
          <p:cNvGraphicFramePr/>
          <p:nvPr>
            <p:extLst>
              <p:ext uri="{D42A27DB-BD31-4B8C-83A1-F6EECF244321}">
                <p14:modId xmlns:p14="http://schemas.microsoft.com/office/powerpoint/2010/main" val="3277624663"/>
              </p:ext>
            </p:extLst>
          </p:nvPr>
        </p:nvGraphicFramePr>
        <p:xfrm>
          <a:off x="944879" y="3352800"/>
          <a:ext cx="9980295" cy="2924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1686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Dietetics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Dietetic refers to the effects of food and nutrition on human health.</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AU" sz="2200" b="1" dirty="0">
                <a:solidFill>
                  <a:schemeClr val="tx1">
                    <a:lumMod val="75000"/>
                    <a:lumOff val="25000"/>
                  </a:schemeClr>
                </a:solidFill>
              </a:rPr>
              <a:t>Medication</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Medication support services include the prescribing, administering and monitoring of medicine. </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721366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Doctor thumb up">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0610"/>
          <a:stretch/>
        </p:blipFill>
        <p:spPr>
          <a:xfrm>
            <a:off x="436804" y="365125"/>
            <a:ext cx="3073820" cy="6492875"/>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Occupational therapy</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Occupational therapy is a treatment to improve motor skills, balance and coordination.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402806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Physiotherapy</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Physiotherapy treats people who need support in mobility, function and wellbeing.</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AU" sz="2200" b="1" dirty="0">
                <a:solidFill>
                  <a:schemeClr val="tx1">
                    <a:lumMod val="75000"/>
                    <a:lumOff val="25000"/>
                  </a:schemeClr>
                </a:solidFill>
              </a:rPr>
              <a:t>Speech therapy</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Speech therapy refers to treating a broad range of speech and language disorders.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93189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Required Personnel Assistance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Must determine who will supervise and aid your clients when needed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Need to ease this process and ensure that your clients and their entire support team are involved and have access to the list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consult with your clients regarding the relevant personnel they want help from.</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003913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Resources Needed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should list what specific aids and equipment are needed and how they will use them in each response.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Resources may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xmlns="" id="{E10E8182-BF42-443D-9FC4-D3C481D89CA7}"/>
              </a:ext>
            </a:extLst>
          </p:cNvPr>
          <p:cNvGraphicFramePr/>
          <p:nvPr>
            <p:extLst>
              <p:ext uri="{D42A27DB-BD31-4B8C-83A1-F6EECF244321}">
                <p14:modId xmlns:p14="http://schemas.microsoft.com/office/powerpoint/2010/main" val="825396808"/>
              </p:ext>
            </p:extLst>
          </p:nvPr>
        </p:nvGraphicFramePr>
        <p:xfrm>
          <a:off x="1016000" y="4480560"/>
          <a:ext cx="9909175" cy="1544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0126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1.1.2 Confirming Support Services to be Provided</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confirm the support services, know the answer to the following questions:</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xmlns="" id="{1A590050-E585-4AF8-96FF-44CEC3D73E61}"/>
              </a:ext>
            </a:extLst>
          </p:cNvPr>
          <p:cNvGraphicFramePr/>
          <p:nvPr>
            <p:extLst>
              <p:ext uri="{D42A27DB-BD31-4B8C-83A1-F6EECF244321}">
                <p14:modId xmlns:p14="http://schemas.microsoft.com/office/powerpoint/2010/main" val="2423907601"/>
              </p:ext>
            </p:extLst>
          </p:nvPr>
        </p:nvGraphicFramePr>
        <p:xfrm>
          <a:off x="1036319" y="2387600"/>
          <a:ext cx="9888855" cy="3698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4139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confirm the support services, know the answer to the following questions:</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xmlns="" id="{1A590050-E585-4AF8-96FF-44CEC3D73E61}"/>
              </a:ext>
            </a:extLst>
          </p:cNvPr>
          <p:cNvGraphicFramePr/>
          <p:nvPr>
            <p:extLst>
              <p:ext uri="{D42A27DB-BD31-4B8C-83A1-F6EECF244321}">
                <p14:modId xmlns:p14="http://schemas.microsoft.com/office/powerpoint/2010/main" val="3082105518"/>
              </p:ext>
            </p:extLst>
          </p:nvPr>
        </p:nvGraphicFramePr>
        <p:xfrm>
          <a:off x="1056639" y="2285999"/>
          <a:ext cx="9868535" cy="3890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5456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Carer Recognition Act 2010 (Cth):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the Act that </a:t>
            </a:r>
            <a:r>
              <a:rPr lang="en-AU" sz="2200" dirty="0">
                <a:solidFill>
                  <a:schemeClr val="tx1">
                    <a:lumMod val="75000"/>
                    <a:lumOff val="25000"/>
                  </a:schemeClr>
                </a:solidFill>
              </a:rPr>
              <a:t>recognises</a:t>
            </a:r>
            <a:r>
              <a:rPr lang="en-US" sz="2200" dirty="0">
                <a:solidFill>
                  <a:schemeClr val="tx1">
                    <a:lumMod val="75000"/>
                    <a:lumOff val="25000"/>
                  </a:schemeClr>
                </a:solidFill>
              </a:rPr>
              <a:t> and promotes carers’ role in providing daily care and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Enumerates the people you may provide support and care to as a care worker.</a:t>
            </a:r>
            <a:endParaRPr lang="en-AU" sz="2200" dirty="0">
              <a:solidFill>
                <a:schemeClr val="tx1">
                  <a:lumMod val="75000"/>
                  <a:lumOff val="25000"/>
                </a:schemeClr>
              </a:solidFill>
            </a:endParaRPr>
          </a:p>
        </p:txBody>
      </p:sp>
      <p:pic>
        <p:nvPicPr>
          <p:cNvPr id="9" name="Content Placeholder 14" descr="Daughter with father in wheelchair">
            <a:extLst>
              <a:ext uri="{FF2B5EF4-FFF2-40B4-BE49-F238E27FC236}">
                <a16:creationId xmlns:a16="http://schemas.microsoft.com/office/drawing/2014/main" xmlns="" id="{3D2BDC90-7109-446D-90B1-C133AEE7D762}"/>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022009" y="1825625"/>
            <a:ext cx="5174782" cy="3449855"/>
          </a:xfrm>
          <a:prstGeom prst="rect">
            <a:avLst/>
          </a:prstGeom>
          <a:noFill/>
          <a:ln>
            <a:noFill/>
          </a:ln>
        </p:spPr>
      </p:pic>
    </p:spTree>
    <p:extLst>
      <p:ext uri="{BB962C8B-B14F-4D97-AF65-F5344CB8AC3E}">
        <p14:creationId xmlns:p14="http://schemas.microsoft.com/office/powerpoint/2010/main" val="2823851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715119" y="0"/>
            <a:ext cx="5655600" cy="6857999"/>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1.2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Consult With the Person and Their Support Team to Determine Any Specific Needs or Preferences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486407"/>
            <a:ext cx="5829300" cy="3885185"/>
          </a:xfrm>
          <a:prstGeom prst="rect">
            <a:avLst/>
          </a:prstGeom>
        </p:spPr>
      </p:pic>
    </p:spTree>
    <p:extLst>
      <p:ext uri="{BB962C8B-B14F-4D97-AF65-F5344CB8AC3E}">
        <p14:creationId xmlns:p14="http://schemas.microsoft.com/office/powerpoint/2010/main" val="535579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works with the person is expected to provide individualised support in the form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Appropriate care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of assistive technology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911293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consult with your client and their support team, you must ensure that you:</a:t>
            </a:r>
          </a:p>
          <a:p>
            <a:pPr lvl="0">
              <a:lnSpc>
                <a:spcPct val="114000"/>
              </a:lnSpc>
              <a:spcBef>
                <a:spcPts val="600"/>
              </a:spcBef>
              <a:spcAft>
                <a:spcPts val="600"/>
              </a:spcAft>
              <a:buClr>
                <a:srgbClr val="1C96D3"/>
              </a:buClr>
              <a:buFont typeface="Wingdings" panose="05000000000000000000" pitchFamily="2" charset="2"/>
              <a:buChar char="§"/>
            </a:pPr>
            <a:r>
              <a:rPr lang="en-GB" sz="2200" dirty="0">
                <a:solidFill>
                  <a:schemeClr val="tx1">
                    <a:lumMod val="75000"/>
                    <a:lumOff val="25000"/>
                  </a:schemeClr>
                </a:solidFill>
              </a:rPr>
              <a:t>Understand your clients and their impairments</a:t>
            </a:r>
            <a:endParaRPr lang="en-US" sz="2200" dirty="0">
              <a:solidFill>
                <a:schemeClr val="tx1">
                  <a:lumMod val="75000"/>
                  <a:lumOff val="25000"/>
                </a:schemeClr>
              </a:solidFill>
            </a:endParaRP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respect the cultural needs of your clients</a:t>
            </a:r>
          </a:p>
          <a:p>
            <a:pPr lvl="0">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strengths and capabilities of your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2" name="Content Placeholder 14">
            <a:extLst>
              <a:ext uri="{FF2B5EF4-FFF2-40B4-BE49-F238E27FC236}">
                <a16:creationId xmlns:a16="http://schemas.microsoft.com/office/drawing/2014/main" xmlns="" id="{D4094CBE-6DE4-B97E-77C9-1B0E40083D1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096000" y="2237410"/>
            <a:ext cx="5326666" cy="2808984"/>
          </a:xfrm>
          <a:prstGeom prst="rect">
            <a:avLst/>
          </a:prstGeom>
          <a:noFill/>
          <a:ln>
            <a:noFill/>
          </a:ln>
        </p:spPr>
      </p:pic>
    </p:spTree>
    <p:extLst>
      <p:ext uri="{BB962C8B-B14F-4D97-AF65-F5344CB8AC3E}">
        <p14:creationId xmlns:p14="http://schemas.microsoft.com/office/powerpoint/2010/main" val="1105609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 Understand Your Clients and Their Impairments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your clients better and make it easier to state their physical and sensory needs you must understand the social model of disability and the rights of those receiving support.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model states that impairments are not the leading cause of disability. It is the barriers set by society that disables people.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Impairment</a:t>
            </a:r>
            <a:r>
              <a:rPr lang="en-US" sz="2200" dirty="0">
                <a:solidFill>
                  <a:schemeClr val="tx1">
                    <a:lumMod val="75000"/>
                    <a:lumOff val="25000"/>
                  </a:schemeClr>
                </a:solidFill>
              </a:rPr>
              <a:t> is a medical condition that leads to </a:t>
            </a:r>
            <a:r>
              <a:rPr lang="en-US" sz="2200" i="1" dirty="0">
                <a:solidFill>
                  <a:schemeClr val="tx1">
                    <a:lumMod val="75000"/>
                    <a:lumOff val="25000"/>
                  </a:schemeClr>
                </a:solidFill>
              </a:rPr>
              <a:t>disability</a:t>
            </a:r>
            <a:r>
              <a:rPr lang="en-US" sz="2200" dirty="0">
                <a:solidFill>
                  <a:schemeClr val="tx1">
                    <a:lumMod val="75000"/>
                    <a:lumOff val="25000"/>
                  </a:schemeClr>
                </a:solidFill>
              </a:rPr>
              <a:t>.</a:t>
            </a: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45861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Impairment</a:t>
            </a:r>
            <a:r>
              <a:rPr lang="en-US" sz="2200" dirty="0">
                <a:solidFill>
                  <a:schemeClr val="tx1">
                    <a:lumMod val="75000"/>
                    <a:lumOff val="25000"/>
                  </a:schemeClr>
                </a:solidFill>
              </a:rPr>
              <a:t> is defined as losing control over the body's physical, cognitive, or anatomical functions. Impairment can range between three levels. </a:t>
            </a: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11" name="Diagram 10">
            <a:extLst>
              <a:ext uri="{FF2B5EF4-FFF2-40B4-BE49-F238E27FC236}">
                <a16:creationId xmlns:a16="http://schemas.microsoft.com/office/drawing/2014/main" xmlns="" id="{D83F67EC-8D7F-4494-8874-F61F231E536A}"/>
              </a:ext>
            </a:extLst>
          </p:cNvPr>
          <p:cNvGraphicFramePr/>
          <p:nvPr>
            <p:extLst>
              <p:ext uri="{D42A27DB-BD31-4B8C-83A1-F6EECF244321}">
                <p14:modId xmlns:p14="http://schemas.microsoft.com/office/powerpoint/2010/main" val="2102470314"/>
              </p:ext>
            </p:extLst>
          </p:nvPr>
        </p:nvGraphicFramePr>
        <p:xfrm>
          <a:off x="975359" y="3230880"/>
          <a:ext cx="9949815" cy="2814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10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Disability </a:t>
            </a:r>
            <a:r>
              <a:rPr lang="en-US" sz="2200" dirty="0">
                <a:solidFill>
                  <a:schemeClr val="tx1">
                    <a:lumMod val="75000"/>
                    <a:lumOff val="25000"/>
                  </a:schemeClr>
                </a:solidFill>
              </a:rPr>
              <a:t>refers to the relationship between people with impairments and barriers set by society.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struggles that people receiving support may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services and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aids, equipment and assistive technologies</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25481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struggles that people receiving support may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housing options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Difficulties in seeking, obtaining and retaining employment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access to the built environment and information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935926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 person with an impairment interacts with society, they often experience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discrimination against people with disabilities. Discrimination comes in two forms: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xmlns="" id="{ABC453CF-8EF6-4379-BC56-F0C78E1E2151}"/>
              </a:ext>
            </a:extLst>
          </p:cNvPr>
          <p:cNvGraphicFramePr/>
          <p:nvPr>
            <p:extLst>
              <p:ext uri="{D42A27DB-BD31-4B8C-83A1-F6EECF244321}">
                <p14:modId xmlns:p14="http://schemas.microsoft.com/office/powerpoint/2010/main" val="3222168982"/>
              </p:ext>
            </p:extLst>
          </p:nvPr>
        </p:nvGraphicFramePr>
        <p:xfrm>
          <a:off x="985520" y="4196080"/>
          <a:ext cx="9743439" cy="19808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8576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discrimination against people with disabilities.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Direct discrimination </a:t>
            </a:r>
            <a:r>
              <a:rPr lang="en-US" sz="2200" dirty="0">
                <a:solidFill>
                  <a:schemeClr val="tx1">
                    <a:lumMod val="75000"/>
                    <a:lumOff val="25000"/>
                  </a:schemeClr>
                </a:solidFill>
              </a:rPr>
              <a:t>occurs when a person is treated worse than another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Indirect discrimination</a:t>
            </a:r>
            <a:r>
              <a:rPr lang="en-US" sz="2200" dirty="0">
                <a:solidFill>
                  <a:schemeClr val="tx1">
                    <a:lumMod val="75000"/>
                    <a:lumOff val="25000"/>
                  </a:schemeClr>
                </a:solidFill>
              </a:rPr>
              <a:t> occurs when a policy or requirement disadvantages a person receiving support.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163012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 Discrimination Act 2004 defines discrimination against older persons.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Direct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Indirect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common age-related experience of discrimination is invisibility.</a:t>
            </a: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5674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67829"/>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Carer Recognition Act 2010 (Cth), people receiving support include those who: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disability;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medical condition (including terminal or chronic illness);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mental illness;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frail and aged</a:t>
            </a:r>
          </a:p>
        </p:txBody>
      </p:sp>
      <p:pic>
        <p:nvPicPr>
          <p:cNvPr id="7" name="Content Placeholder 14">
            <a:extLst>
              <a:ext uri="{FF2B5EF4-FFF2-40B4-BE49-F238E27FC236}">
                <a16:creationId xmlns:a16="http://schemas.microsoft.com/office/drawing/2014/main" xmlns="" id="{173817E3-49E9-4AC0-B241-88FA60CA72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096000" y="1867829"/>
            <a:ext cx="5109193" cy="3405211"/>
          </a:xfrm>
          <a:prstGeom prst="rect">
            <a:avLst/>
          </a:prstGeom>
          <a:noFill/>
          <a:ln>
            <a:noFill/>
          </a:ln>
        </p:spPr>
      </p:pic>
    </p:spTree>
    <p:extLst>
      <p:ext uri="{BB962C8B-B14F-4D97-AF65-F5344CB8AC3E}">
        <p14:creationId xmlns:p14="http://schemas.microsoft.com/office/powerpoint/2010/main" val="3672388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pointing">
            <a:extLst>
              <a:ext uri="{FF2B5EF4-FFF2-40B4-BE49-F238E27FC236}">
                <a16:creationId xmlns:a16="http://schemas.microsoft.com/office/drawing/2014/main" xmlns="" id="{58B9E142-28FD-4EEB-B3F0-E48F8F1C15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955" t="-4819" r="-3671" b="18363"/>
          <a:stretch/>
        </p:blipFill>
        <p:spPr>
          <a:xfrm flipH="1">
            <a:off x="193040" y="45720"/>
            <a:ext cx="3870960" cy="6766560"/>
          </a:xfrm>
          <a:prstGeom prst="rect">
            <a:avLst/>
          </a:prstGeom>
          <a:effectLst/>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the standards that are used to </a:t>
            </a:r>
            <a:r>
              <a:rPr lang="en-US" sz="2200" dirty="0" err="1">
                <a:solidFill>
                  <a:schemeClr val="tx1">
                    <a:lumMod val="75000"/>
                    <a:lumOff val="25000"/>
                  </a:schemeClr>
                </a:solidFill>
              </a:rPr>
              <a:t>recognise</a:t>
            </a:r>
            <a:r>
              <a:rPr lang="en-US" sz="2200" dirty="0">
                <a:solidFill>
                  <a:schemeClr val="tx1">
                    <a:lumMod val="75000"/>
                    <a:lumOff val="25000"/>
                  </a:schemeClr>
                </a:solidFill>
              </a:rPr>
              <a:t> and protect the dignity of all humans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 as the basis for laws and acts governing people and communities</a:t>
            </a: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542351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Human Rights Commission (2019) defines that human rights: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inherent value of each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based on principles of dignity, equality and mutual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about being treated fairly, treating others fairly and having the ability to make genuine choices in our daily lives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839017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people receiving support can be found in the following declarations and treaties: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care workers must know and understand the basic human rights that apply to everyone.</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xmlns="" id="{9FE3E214-5674-46EC-99FE-84C313B74D79}"/>
              </a:ext>
            </a:extLst>
          </p:cNvPr>
          <p:cNvGraphicFramePr/>
          <p:nvPr>
            <p:extLst>
              <p:ext uri="{D42A27DB-BD31-4B8C-83A1-F6EECF244321}">
                <p14:modId xmlns:p14="http://schemas.microsoft.com/office/powerpoint/2010/main" val="3217852138"/>
              </p:ext>
            </p:extLst>
          </p:nvPr>
        </p:nvGraphicFramePr>
        <p:xfrm>
          <a:off x="955040" y="3119120"/>
          <a:ext cx="10086975" cy="1910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9007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Care workers who support people with disabilities must understand the CRPD.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CRPD contains general and specific obligations which aim to protect the rights of all persons with disabilities. There are two documents in the CRPD: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xmlns="" id="{36AB6B40-1550-4157-AAC9-A68AF7E3EC77}"/>
              </a:ext>
            </a:extLst>
          </p:cNvPr>
          <p:cNvGraphicFramePr/>
          <p:nvPr>
            <p:extLst>
              <p:ext uri="{D42A27DB-BD31-4B8C-83A1-F6EECF244321}">
                <p14:modId xmlns:p14="http://schemas.microsoft.com/office/powerpoint/2010/main" val="2699707331"/>
              </p:ext>
            </p:extLst>
          </p:nvPr>
        </p:nvGraphicFramePr>
        <p:xfrm>
          <a:off x="914399" y="3860799"/>
          <a:ext cx="10010775" cy="2316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1007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are vital for a person to understand any specific needs or preferences they may have.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knows their rights has a better understanding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they are entitled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others are not allowed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And what the state or country, as a whole, is required to do to accommodate them</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1042890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a16="http://schemas.microsoft.com/office/drawing/2014/main" xmlns="" id="{C169B6A6-05AD-44AC-B65F-7C34FF915583}"/>
              </a:ext>
            </a:extLst>
          </p:cNvPr>
          <p:cNvGraphicFramePr>
            <a:graphicFrameLocks noGrp="1"/>
          </p:cNvGraphicFramePr>
          <p:nvPr>
            <p:extLst>
              <p:ext uri="{D42A27DB-BD31-4B8C-83A1-F6EECF244321}">
                <p14:modId xmlns:p14="http://schemas.microsoft.com/office/powerpoint/2010/main" val="1752959921"/>
              </p:ext>
            </p:extLst>
          </p:nvPr>
        </p:nvGraphicFramePr>
        <p:xfrm>
          <a:off x="1016000" y="2712719"/>
          <a:ext cx="9909175" cy="2905761"/>
        </p:xfrm>
        <a:graphic>
          <a:graphicData uri="http://schemas.openxmlformats.org/drawingml/2006/table">
            <a:tbl>
              <a:tblPr firstRow="1" firstCol="1" bandRow="1">
                <a:tableStyleId>{5A111915-BE36-4E01-A7E5-04B1672EAD32}</a:tableStyleId>
              </a:tblPr>
              <a:tblGrid>
                <a:gridCol w="9909175">
                  <a:extLst>
                    <a:ext uri="{9D8B030D-6E8A-4147-A177-3AD203B41FA5}">
                      <a16:colId xmlns:a16="http://schemas.microsoft.com/office/drawing/2014/main" xmlns=""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client: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impairments do you have? Are they physical, cognitive or anatomical?</a:t>
                      </a:r>
                      <a:endParaRPr lang="en-PH" sz="2000" b="0" kern="1200" dirty="0">
                        <a:solidFill>
                          <a:schemeClr val="tx1">
                            <a:lumMod val="75000"/>
                            <a:lumOff val="25000"/>
                          </a:schemeClr>
                        </a:solidFill>
                        <a:latin typeface="+mn-lt"/>
                        <a:ea typeface="+mn-ea"/>
                        <a:cs typeface="+mn-cs"/>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is the level of the impairment? Is it mild, moderate or severe?</a:t>
                      </a:r>
                      <a:endParaRPr lang="en-PH" sz="2000" b="0" kern="1200" dirty="0">
                        <a:solidFill>
                          <a:schemeClr val="tx1">
                            <a:lumMod val="75000"/>
                            <a:lumOff val="25000"/>
                          </a:schemeClr>
                        </a:solidFill>
                        <a:latin typeface="+mn-lt"/>
                        <a:ea typeface="+mn-ea"/>
                        <a:cs typeface="+mn-cs"/>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physical or sensory needs do you have based on your impairments?</a:t>
                      </a:r>
                      <a:endParaRPr lang="en-PH"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xmlns="" val="559865838"/>
                  </a:ext>
                </a:extLst>
              </a:tr>
            </a:tbl>
          </a:graphicData>
        </a:graphic>
      </p:graphicFrame>
    </p:spTree>
    <p:extLst>
      <p:ext uri="{BB962C8B-B14F-4D97-AF65-F5344CB8AC3E}">
        <p14:creationId xmlns:p14="http://schemas.microsoft.com/office/powerpoint/2010/main" val="1390746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a16="http://schemas.microsoft.com/office/drawing/2014/main" xmlns="" id="{C169B6A6-05AD-44AC-B65F-7C34FF915583}"/>
              </a:ext>
            </a:extLst>
          </p:cNvPr>
          <p:cNvGraphicFramePr>
            <a:graphicFrameLocks noGrp="1"/>
          </p:cNvGraphicFramePr>
          <p:nvPr>
            <p:extLst>
              <p:ext uri="{D42A27DB-BD31-4B8C-83A1-F6EECF244321}">
                <p14:modId xmlns:p14="http://schemas.microsoft.com/office/powerpoint/2010/main" val="2024242452"/>
              </p:ext>
            </p:extLst>
          </p:nvPr>
        </p:nvGraphicFramePr>
        <p:xfrm>
          <a:off x="1016000" y="2712719"/>
          <a:ext cx="9909175" cy="2905761"/>
        </p:xfrm>
        <a:graphic>
          <a:graphicData uri="http://schemas.openxmlformats.org/drawingml/2006/table">
            <a:tbl>
              <a:tblPr firstRow="1" firstCol="1" bandRow="1">
                <a:tableStyleId>{5A111915-BE36-4E01-A7E5-04B1672EAD32}</a:tableStyleId>
              </a:tblPr>
              <a:tblGrid>
                <a:gridCol w="9909175">
                  <a:extLst>
                    <a:ext uri="{9D8B030D-6E8A-4147-A177-3AD203B41FA5}">
                      <a16:colId xmlns:a16="http://schemas.microsoft.com/office/drawing/2014/main" xmlns=""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client: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Which barriers do you face the most in your daily life?</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What stops you from participating in your community?</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Have you felt like you were discriminated against due to your age or disability?</a:t>
                      </a:r>
                    </a:p>
                  </a:txBody>
                  <a:tcPr marL="68580" marR="68580" marT="0" marB="0" anchor="ctr"/>
                </a:tc>
                <a:extLst>
                  <a:ext uri="{0D108BD9-81ED-4DB2-BD59-A6C34878D82A}">
                    <a16:rowId xmlns:a16="http://schemas.microsoft.com/office/drawing/2014/main" xmlns="" val="559865838"/>
                  </a:ext>
                </a:extLst>
              </a:tr>
            </a:tbl>
          </a:graphicData>
        </a:graphic>
      </p:graphicFrame>
    </p:spTree>
    <p:extLst>
      <p:ext uri="{BB962C8B-B14F-4D97-AF65-F5344CB8AC3E}">
        <p14:creationId xmlns:p14="http://schemas.microsoft.com/office/powerpoint/2010/main" val="21734599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0530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a16="http://schemas.microsoft.com/office/drawing/2014/main" xmlns="" id="{C169B6A6-05AD-44AC-B65F-7C34FF915583}"/>
              </a:ext>
            </a:extLst>
          </p:cNvPr>
          <p:cNvGraphicFramePr>
            <a:graphicFrameLocks noGrp="1"/>
          </p:cNvGraphicFramePr>
          <p:nvPr>
            <p:extLst>
              <p:ext uri="{D42A27DB-BD31-4B8C-83A1-F6EECF244321}">
                <p14:modId xmlns:p14="http://schemas.microsoft.com/office/powerpoint/2010/main" val="1702313861"/>
              </p:ext>
            </p:extLst>
          </p:nvPr>
        </p:nvGraphicFramePr>
        <p:xfrm>
          <a:off x="1016000" y="2712719"/>
          <a:ext cx="9909175" cy="2905761"/>
        </p:xfrm>
        <a:graphic>
          <a:graphicData uri="http://schemas.openxmlformats.org/drawingml/2006/table">
            <a:tbl>
              <a:tblPr firstRow="1" firstCol="1" bandRow="1">
                <a:tableStyleId>{912C8C85-51F0-491E-9774-3900AFEF0FD7}</a:tableStyleId>
              </a:tblPr>
              <a:tblGrid>
                <a:gridCol w="9909175">
                  <a:extLst>
                    <a:ext uri="{9D8B030D-6E8A-4147-A177-3AD203B41FA5}">
                      <a16:colId xmlns:a16="http://schemas.microsoft.com/office/drawing/2014/main" xmlns=""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support team:</a:t>
                      </a:r>
                    </a:p>
                  </a:txBody>
                  <a:tcPr marL="68580" marR="68580" marT="0" marB="0" anchor="ctr"/>
                </a:tc>
                <a:extLst>
                  <a:ext uri="{0D108BD9-81ED-4DB2-BD59-A6C34878D82A}">
                    <a16:rowId xmlns:a16="http://schemas.microsoft.com/office/drawing/2014/main" xmlns=""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assistance do you provide the person based on their impairments?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assistance do you think the person is still in need of?</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barriers have you observed that the person faces the most?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do you think needs to be addressed for the person to participate in their community?</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xmlns="" val="559865838"/>
                  </a:ext>
                </a:extLst>
              </a:tr>
            </a:tbl>
          </a:graphicData>
        </a:graphic>
      </p:graphicFrame>
    </p:spTree>
    <p:extLst>
      <p:ext uri="{BB962C8B-B14F-4D97-AF65-F5344CB8AC3E}">
        <p14:creationId xmlns:p14="http://schemas.microsoft.com/office/powerpoint/2010/main" val="3814043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1.2.2 Identify and Respect the Cultural Needs of Your Clients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needs refer to a wide variety of needs based on a person's social and ethnic identity.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needs can be based on ethnic background combined with: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Sexual orientation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Religion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forms of group identification</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9723387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your clients’ cultural needs is a requirement for providing individualised support and have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allows your clients to recover more easily from 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distracts your clients from their medical problems or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your clients recover and heal more quickly.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reduces the risk of depression and other emotional problems.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improves the relationship between your clients and the staff caring for them.</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168591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their needs, people will need support from different professionals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School staff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Doctors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Therapists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is to provide and monitor their support services that are within limits established by their individualised plan.</a:t>
            </a:r>
          </a:p>
        </p:txBody>
      </p:sp>
    </p:spTree>
    <p:extLst>
      <p:ext uri="{BB962C8B-B14F-4D97-AF65-F5344CB8AC3E}">
        <p14:creationId xmlns:p14="http://schemas.microsoft.com/office/powerpoint/2010/main" val="293773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Respecting, and Upholding the Cultural Needs of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steps show how a care worker can identify, respect and uphold the cultural needs of their client: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xmlns="" id="{A1D5CDEB-CCE5-2894-AF97-2DC358F4E64E}"/>
              </a:ext>
            </a:extLst>
          </p:cNvPr>
          <p:cNvGraphicFramePr/>
          <p:nvPr>
            <p:extLst>
              <p:ext uri="{D42A27DB-BD31-4B8C-83A1-F6EECF244321}">
                <p14:modId xmlns:p14="http://schemas.microsoft.com/office/powerpoint/2010/main" val="910550455"/>
              </p:ext>
            </p:extLst>
          </p:nvPr>
        </p:nvGraphicFramePr>
        <p:xfrm>
          <a:off x="1036319" y="3261361"/>
          <a:ext cx="9888855" cy="2783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9785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1.2.3 Recognise the Strengths and Capabilities of Your Clients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basic principles to guide you in determining the strengths and capabilities of your clients: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care strategies must focus and draw on the client’s strengths and capabilities.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clients have a responsibility to maintain and improve their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clients have the capacity to learn, improve and change.</a:t>
            </a: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233441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strength-based approaches, a care worker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strengths and capabilities of their clients and use them in developing and implementing responses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use of resources available to their clients to improve their condition</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Content Placeholder 14">
            <a:extLst>
              <a:ext uri="{FF2B5EF4-FFF2-40B4-BE49-F238E27FC236}">
                <a16:creationId xmlns:a16="http://schemas.microsoft.com/office/drawing/2014/main" xmlns="" id="{0AF39A85-6F62-4AC1-AAD7-EFB45AC8D8D4}"/>
              </a:ext>
            </a:extLst>
          </p:cNvPr>
          <p:cNvPicPr>
            <a:picLocks/>
          </p:cNvPicPr>
          <p:nvPr/>
        </p:nvPicPr>
        <p:blipFill>
          <a:blip r:embed="rId2" cstate="print">
            <a:extLst>
              <a:ext uri="{28A0092B-C50C-407E-A947-70E740481C1C}">
                <a14:useLocalDpi xmlns:a14="http://schemas.microsoft.com/office/drawing/2010/main" val="0"/>
              </a:ext>
            </a:extLst>
          </a:blip>
          <a:srcRect/>
          <a:stretch/>
        </p:blipFill>
        <p:spPr bwMode="auto">
          <a:xfrm>
            <a:off x="6201801" y="1825624"/>
            <a:ext cx="5151998" cy="3549015"/>
          </a:xfrm>
          <a:prstGeom prst="rect">
            <a:avLst/>
          </a:prstGeom>
          <a:noFill/>
          <a:ln>
            <a:noFill/>
          </a:ln>
        </p:spPr>
      </p:pic>
    </p:spTree>
    <p:extLst>
      <p:ext uri="{BB962C8B-B14F-4D97-AF65-F5344CB8AC3E}">
        <p14:creationId xmlns:p14="http://schemas.microsoft.com/office/powerpoint/2010/main" val="3851880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strength-based approaches, a care worker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Induce hope in their clients by affirming their improvement and showing an appreciation for their capability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their clients to choose what they want to do or how they want to work on their problems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using the strength-based approaches is important in individualised support.</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796227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588659" y="0"/>
            <a:ext cx="5654675" cy="6858000"/>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1.3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Discuss and Confirm the Person’s Preferences for Support and the Level of Their Participation</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485900"/>
            <a:ext cx="5829300" cy="3886200"/>
          </a:xfrm>
          <a:prstGeom prst="rect">
            <a:avLst/>
          </a:prstGeom>
        </p:spPr>
      </p:pic>
    </p:spTree>
    <p:extLst>
      <p:ext uri="{BB962C8B-B14F-4D97-AF65-F5344CB8AC3E}">
        <p14:creationId xmlns:p14="http://schemas.microsoft.com/office/powerpoint/2010/main" val="2837185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providing your clients with this support, it is vital that you discuss and confirm their preferences for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must follow the basic principles of person-centred practice.</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xmlns="" id="{09CA4033-F010-406B-A8D0-E29E7A86D9C2}"/>
              </a:ext>
            </a:extLst>
          </p:cNvPr>
          <p:cNvGraphicFramePr/>
          <p:nvPr>
            <p:extLst>
              <p:ext uri="{D42A27DB-BD31-4B8C-83A1-F6EECF244321}">
                <p14:modId xmlns:p14="http://schemas.microsoft.com/office/powerpoint/2010/main" val="3407091677"/>
              </p:ext>
            </p:extLst>
          </p:nvPr>
        </p:nvGraphicFramePr>
        <p:xfrm>
          <a:off x="1402080" y="2794000"/>
          <a:ext cx="8544560" cy="2407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85793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EFF0B8F-D7A9-44F8-A986-6EA9CE0EB1C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3" t="5" r="13167"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xmlns=""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 person-centred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Supports the person,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 service,’ to be involved in making decisions about their life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Takes into account each person’s life experience, age, gender, culture, heritage, language, beliefs and identity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83587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 person-centred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Requires flexible services and support to suit the person’s wishes and priorities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strengths-based, where people are acknowledged as the experts in their life with a focus on what they can do first and any help they need a second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Includes the person’s support network as partners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741868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understand the difference between a person-centred model and the institutionalised model of support.</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person-centred model</a:t>
            </a:r>
            <a:r>
              <a:rPr lang="en-US" sz="2200" dirty="0">
                <a:solidFill>
                  <a:schemeClr val="tx1">
                    <a:lumMod val="75000"/>
                    <a:lumOff val="25000"/>
                  </a:schemeClr>
                </a:solidFill>
              </a:rPr>
              <a:t>, also known as self-directed model, provides the individual more control over their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institutionalised model </a:t>
            </a:r>
            <a:r>
              <a:rPr lang="en-US" sz="2200" dirty="0">
                <a:solidFill>
                  <a:schemeClr val="tx1">
                    <a:lumMod val="75000"/>
                    <a:lumOff val="25000"/>
                  </a:schemeClr>
                </a:solidFill>
              </a:rPr>
              <a:t>of support gives more control to the care facility in directing the support of the individual. </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348801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40785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person-centred practice has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Clients will generally have an easier time developing and maintaining trust in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Clients will be more compliant with routines, activities and programs designed based on their needs and preferences.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Content Placeholder 14">
            <a:extLst>
              <a:ext uri="{FF2B5EF4-FFF2-40B4-BE49-F238E27FC236}">
                <a16:creationId xmlns:a16="http://schemas.microsoft.com/office/drawing/2014/main" xmlns="" id="{0FBBF774-729F-462A-8F2A-3BB8F5DD964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bwMode="auto">
          <a:xfrm>
            <a:off x="6484324" y="1825851"/>
            <a:ext cx="5039951" cy="3359967"/>
          </a:xfrm>
          <a:prstGeom prst="rect">
            <a:avLst/>
          </a:prstGeom>
          <a:noFill/>
          <a:ln>
            <a:noFill/>
          </a:ln>
        </p:spPr>
      </p:pic>
    </p:spTree>
    <p:extLst>
      <p:ext uri="{BB962C8B-B14F-4D97-AF65-F5344CB8AC3E}">
        <p14:creationId xmlns:p14="http://schemas.microsoft.com/office/powerpoint/2010/main" val="4252227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can cover a range of support activities that respond to a person and should include:</a:t>
            </a:r>
          </a:p>
        </p:txBody>
      </p:sp>
      <p:graphicFrame>
        <p:nvGraphicFramePr>
          <p:cNvPr id="2" name="Diagram 1">
            <a:extLst>
              <a:ext uri="{FF2B5EF4-FFF2-40B4-BE49-F238E27FC236}">
                <a16:creationId xmlns:a16="http://schemas.microsoft.com/office/drawing/2014/main" xmlns="" id="{77BCF937-24D1-4B52-A600-749671E19A7C}"/>
              </a:ext>
            </a:extLst>
          </p:cNvPr>
          <p:cNvGraphicFramePr/>
          <p:nvPr>
            <p:extLst>
              <p:ext uri="{D42A27DB-BD31-4B8C-83A1-F6EECF244321}">
                <p14:modId xmlns:p14="http://schemas.microsoft.com/office/powerpoint/2010/main" val="4159640415"/>
              </p:ext>
            </p:extLst>
          </p:nvPr>
        </p:nvGraphicFramePr>
        <p:xfrm>
          <a:off x="955040" y="2814319"/>
          <a:ext cx="9970135" cy="3098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60667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person-centred practice has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not have a difficult time coming up with support strategies for your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not need to spend a lot of time and effort convincing your clients to participate in certain activities.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16863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Discussing and Confirming With Your Clients on Their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discussing with clients on their preferences and level of participation, you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xmlns="" id="{8CBE808B-5DD8-450B-86BC-846613F6F621}"/>
              </a:ext>
            </a:extLst>
          </p:cNvPr>
          <p:cNvGraphicFramePr/>
          <p:nvPr>
            <p:extLst>
              <p:ext uri="{D42A27DB-BD31-4B8C-83A1-F6EECF244321}">
                <p14:modId xmlns:p14="http://schemas.microsoft.com/office/powerpoint/2010/main" val="3763874349"/>
              </p:ext>
            </p:extLst>
          </p:nvPr>
        </p:nvGraphicFramePr>
        <p:xfrm>
          <a:off x="965200" y="2946400"/>
          <a:ext cx="979424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57876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Discussing and Confirming With Your Clients on Their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strategies you may use to confirm clients’ preferences for support and participation in meeting their needs:</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to repeat what they said.</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Repeat and restate what the client said.</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Thank the client and show your understanding.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9993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623209" y="0"/>
            <a:ext cx="5654675" cy="6858000"/>
          </a:xfrm>
        </p:spPr>
        <p:txBody>
          <a:bodyPr anchor="ctr">
            <a:noAutofit/>
          </a:bodyPr>
          <a:lstStyle/>
          <a:p>
            <a:r>
              <a:rPr lang="en-US" sz="4400" b="1" dirty="0">
                <a:solidFill>
                  <a:schemeClr val="tx1">
                    <a:lumMod val="50000"/>
                    <a:lumOff val="50000"/>
                  </a:schemeClr>
                </a:solidFill>
                <a:latin typeface="Arial" panose="020B0604020202020204" pitchFamily="34" charset="0"/>
                <a:cs typeface="Arial" panose="020B0604020202020204" pitchFamily="34" charset="0"/>
              </a:rPr>
              <a:t>1.4  </a:t>
            </a:r>
            <a:br>
              <a:rPr lang="en-US" sz="4400" b="1" dirty="0">
                <a:solidFill>
                  <a:schemeClr val="tx1">
                    <a:lumMod val="50000"/>
                    <a:lumOff val="50000"/>
                  </a:schemeClr>
                </a:solidFill>
                <a:latin typeface="Arial" panose="020B0604020202020204" pitchFamily="34" charset="0"/>
                <a:cs typeface="Arial" panose="020B0604020202020204" pitchFamily="34" charset="0"/>
              </a:rPr>
            </a:br>
            <a:r>
              <a:rPr lang="en-US" sz="4400" b="1" dirty="0">
                <a:solidFill>
                  <a:schemeClr val="tx1">
                    <a:lumMod val="50000"/>
                    <a:lumOff val="50000"/>
                  </a:schemeClr>
                </a:solidFill>
                <a:latin typeface="Arial" panose="020B0604020202020204" pitchFamily="34" charset="0"/>
                <a:cs typeface="Arial" panose="020B0604020202020204" pitchFamily="34" charset="0"/>
              </a:rPr>
              <a:t>Identify Actions and Activities That Promote Independence and Decision-Making</a:t>
            </a:r>
            <a:endParaRPr lang="en-AU" sz="4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362700" y="1484923"/>
            <a:ext cx="5829300" cy="3888154"/>
          </a:xfrm>
          <a:prstGeom prst="rect">
            <a:avLst/>
          </a:prstGeom>
        </p:spPr>
      </p:pic>
    </p:spTree>
    <p:extLst>
      <p:ext uri="{BB962C8B-B14F-4D97-AF65-F5344CB8AC3E}">
        <p14:creationId xmlns:p14="http://schemas.microsoft.com/office/powerpoint/2010/main" val="22422897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getting to know your clients’ needs and preferences, you can identify actions and activities that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your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your clients' independence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your clients' right to informed decision making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42276083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1.4.1 Determining Actions and Activities With Your Clients That Support Their Individualised Plan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support your clients’ individualised plan must prioritise the following:</a:t>
            </a: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xmlns="" id="{3840CF11-7313-483B-9B33-A34FD3941F5E}"/>
              </a:ext>
            </a:extLst>
          </p:cNvPr>
          <p:cNvGraphicFramePr/>
          <p:nvPr>
            <p:extLst>
              <p:ext uri="{D42A27DB-BD31-4B8C-83A1-F6EECF244321}">
                <p14:modId xmlns:p14="http://schemas.microsoft.com/office/powerpoint/2010/main" val="1826370271"/>
              </p:ext>
            </p:extLst>
          </p:nvPr>
        </p:nvGraphicFramePr>
        <p:xfrm>
          <a:off x="1014883" y="2763297"/>
          <a:ext cx="9910291" cy="31451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85896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you may use to identify actions and activities that support the individualised plan with your clients: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the support services to be provided based on the individualised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actions and activities within the confirmed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Start conversations with the client regarding their individualised plan.</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1815927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1.4.2 Determining Actions and Activities With Your Clients That Promote Their Independence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promote your clients’ independence are the ones that empower them to improve their life.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Empowering: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Means giving a person the power to control their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Involves investing valuable time, effort and resources for them to become stronger and more confident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ensure that your clients can exercise their independence in the identified actions and activities. </a:t>
            </a: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2521354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Support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Active support </a:t>
            </a:r>
            <a:r>
              <a:rPr lang="en-US" sz="2200" dirty="0">
                <a:solidFill>
                  <a:schemeClr val="tx1">
                    <a:lumMod val="75000"/>
                    <a:lumOff val="25000"/>
                  </a:schemeClr>
                </a:solidFill>
              </a:rPr>
              <a:t>is the practice of providing the appropriate amount of support that can empower the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Regardless of your clients’ level of impairment, you must work with them to participate in any action or activity and you must be able to abide by the following basic principles: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8" name="Diagram 7">
            <a:extLst>
              <a:ext uri="{FF2B5EF4-FFF2-40B4-BE49-F238E27FC236}">
                <a16:creationId xmlns:a16="http://schemas.microsoft.com/office/drawing/2014/main" xmlns="" id="{933FC0B8-9FD3-4C4B-AE94-2C90ECDFEF54}"/>
              </a:ext>
            </a:extLst>
          </p:cNvPr>
          <p:cNvGraphicFramePr/>
          <p:nvPr>
            <p:extLst>
              <p:ext uri="{D42A27DB-BD31-4B8C-83A1-F6EECF244321}">
                <p14:modId xmlns:p14="http://schemas.microsoft.com/office/powerpoint/2010/main" val="1880150169"/>
              </p:ext>
            </p:extLst>
          </p:nvPr>
        </p:nvGraphicFramePr>
        <p:xfrm>
          <a:off x="974690" y="4160019"/>
          <a:ext cx="9837336" cy="2016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22371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to aid your process in identifying actions and activities with your clients that promote their independence: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Break down actions or activities to be more manageable.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what assistance is needed.</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client’s choice and control.</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44996281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2D27804E-F652-4123-9076-BD41936654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purl.org/dc/elements/1.1/"/>
    <ds:schemaRef ds:uri="6cecd733-34d5-425b-8041-9161b6f347cb"/>
    <ds:schemaRef ds:uri="http://schemas.microsoft.com/sharepoint/v3"/>
    <ds:schemaRef ds:uri="http://www.w3.org/XML/1998/namespace"/>
    <ds:schemaRef ds:uri="http://schemas.microsoft.com/office/2006/documentManagement/types"/>
    <ds:schemaRef ds:uri="http://schemas.openxmlformats.org/package/2006/metadata/core-properties"/>
    <ds:schemaRef ds:uri="9070b689-7605-479f-8804-a59ee445c744"/>
    <ds:schemaRef ds:uri="http://purl.org/dc/dcmitype/"/>
    <ds:schemaRef ds:uri="http://schemas.microsoft.com/office/infopath/2007/PartnerControls"/>
    <ds:schemaRef ds:uri="http://schemas.microsoft.com/office/2006/metadata/properties"/>
    <ds:schemaRef ds:uri="http://purl.org/dc/terms/"/>
    <ds:schemaRef ds:uri="4dad8055-0b31-433a-8243-67070a30e3dd"/>
    <ds:schemaRef ds:uri="29a6e72c-4bd6-4753-a151-c4743ef85a8a"/>
  </ds:schemaRefs>
</ds:datastoreItem>
</file>

<file path=docMetadata/LabelInfo.xml><?xml version="1.0" encoding="utf-8"?>
<clbl:labelList xmlns:clbl="http://schemas.microsoft.com/office/2020/mipLabelMetadata">
  <clbl:label id="{c1019aa4-092a-489f-a93b-50ae2bbd82bd}" enabled="1" method="Standard" siteId="{6a3a435d-3aa3-47a8-87fa-0e6bd220e179}" removed="0"/>
</clbl:labelList>
</file>

<file path=docProps/app.xml><?xml version="1.0" encoding="utf-8"?>
<Properties xmlns="http://schemas.openxmlformats.org/officeDocument/2006/extended-properties" xmlns:vt="http://schemas.openxmlformats.org/officeDocument/2006/docPropsVTypes">
  <TotalTime>1342</TotalTime>
  <Words>6344</Words>
  <Application>Microsoft Office PowerPoint</Application>
  <PresentationFormat>Widescreen</PresentationFormat>
  <Paragraphs>723</Paragraphs>
  <Slides>123</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123</vt:i4>
      </vt:variant>
    </vt:vector>
  </HeadingPairs>
  <TitlesOfParts>
    <vt:vector size="134" baseType="lpstr">
      <vt:lpstr>Arial</vt:lpstr>
      <vt:lpstr>Bauhaus Md BT</vt:lpstr>
      <vt:lpstr>Calibri</vt:lpstr>
      <vt:lpstr>Calibri Light</vt:lpstr>
      <vt:lpstr>Courier New</vt:lpstr>
      <vt:lpstr>Open Sans</vt:lpstr>
      <vt:lpstr>Symbol</vt:lpstr>
      <vt:lpstr>Wingdings</vt:lpstr>
      <vt:lpstr>Office Theme</vt:lpstr>
      <vt:lpstr>Custom Design</vt:lpstr>
      <vt:lpstr>1_Office Theme</vt:lpstr>
      <vt:lpstr>PowerPoint Presentation</vt:lpstr>
      <vt:lpstr>About this Unit of Competency</vt:lpstr>
      <vt:lpstr>PowerPoint Presentation</vt:lpstr>
      <vt:lpstr>Presentation Objectives</vt:lpstr>
      <vt:lpstr>Introduction</vt:lpstr>
      <vt:lpstr>PowerPoint Presentation</vt:lpstr>
      <vt:lpstr>PowerPoint Presentation</vt:lpstr>
      <vt:lpstr>PowerPoint Presentation</vt:lpstr>
      <vt:lpstr>PowerPoint Presentation</vt:lpstr>
      <vt:lpstr>PowerPoint Presentation</vt:lpstr>
      <vt:lpstr>Determine Personal Support Requirements</vt:lpstr>
      <vt:lpstr>PowerPoint Presentation</vt:lpstr>
      <vt:lpstr>PowerPoint Presentation</vt:lpstr>
      <vt:lpstr>PowerPoint Presentation</vt:lpstr>
      <vt:lpstr>1.1    Confirm Support Services by Referring to the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1.1.1 Components of the Individualised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1.1.2 Confirming Support Services to be Provided</vt:lpstr>
      <vt:lpstr>PowerPoint Presentation</vt:lpstr>
      <vt:lpstr>1.2  Consult With the Person and Their Support Team to Determine Any Specific Needs or Preferences</vt:lpstr>
      <vt:lpstr>PowerPoint Presentation</vt:lpstr>
      <vt:lpstr>PowerPoint Presentation</vt:lpstr>
      <vt:lpstr>1.2.1 Understand Your Clients and Their Impairments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1.2.2 Identify and Respect the Cultural Needs of Your Clients</vt:lpstr>
      <vt:lpstr>PowerPoint Presentation</vt:lpstr>
      <vt:lpstr>PowerPoint Presentation</vt:lpstr>
      <vt:lpstr>1.2.3 Recognise the Strengths and Capabilities of Your Clients</vt:lpstr>
      <vt:lpstr>PowerPoint Presentation</vt:lpstr>
      <vt:lpstr>PowerPoint Presentation</vt:lpstr>
      <vt:lpstr>1.3   Discuss and Confirm the Person’s Preferences for Support and the Level of Their Participation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   Identify Actions and Activities That Promote Independence and Decision-Making</vt:lpstr>
      <vt:lpstr>PowerPoint Presentation</vt:lpstr>
      <vt:lpstr>1.4.1 Determining Actions and Activities With Your Clients That Support Their Individualised Plan</vt:lpstr>
      <vt:lpstr>PowerPoint Presentation</vt:lpstr>
      <vt:lpstr>1.4.2 Determining Actions and Activities With Your Clients That Promote Their Independence</vt:lpstr>
      <vt:lpstr>PowerPoint Presentation</vt:lpstr>
      <vt:lpstr>PowerPoint Presentation</vt:lpstr>
      <vt:lpstr>1.4.3 Determining Actions and Activities With Your Clients That Promote Their Right to Informed Decision-Making</vt:lpstr>
      <vt:lpstr>PowerPoint Presentation</vt:lpstr>
      <vt:lpstr>1.5   Prepare for Support Activities by Confirming and Assembling Equipment, Processes, and Aids</vt:lpstr>
      <vt:lpstr>PowerPoint Presentation</vt:lpstr>
      <vt:lpstr>PowerPoint Presentation</vt:lpstr>
      <vt:lpstr>PowerPoint Presentation</vt:lpstr>
      <vt:lpstr>PowerPoint Presentation</vt:lpstr>
      <vt:lpstr>PowerPoint Presentation</vt:lpstr>
      <vt:lpstr>1.6   Identify Requirements Outside of the Scope of Own Job Role and Seek Support</vt:lpstr>
      <vt:lpstr>PowerPoint Presentation</vt:lpstr>
      <vt:lpstr>1.6.1 Understanding Scope of Own Job Role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1.6.2 Confirming Job Role Requirements With Supervisor</vt:lpstr>
      <vt:lpstr>PowerPoint Presentation</vt:lpstr>
      <vt:lpstr>PowerPoint Presentation</vt:lpstr>
      <vt:lpstr>1.6.3 Seeking Support From Supervisor</vt:lpstr>
      <vt:lpstr>What have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28</cp:revision>
  <dcterms:created xsi:type="dcterms:W3CDTF">2020-09-30T05:05:23Z</dcterms:created>
  <dcterms:modified xsi:type="dcterms:W3CDTF">2023-10-24T04:05:16Z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2023-01-12T14:47:58Z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1133efcb-1e74-4b72-a26d-4b9a68c6bd98</vt:lpwstr>
  </property>
  <property fmtid="{D5CDD505-2E9C-101B-9397-08002B2CF9AE}" pid="10" name="MSIP_Label_c1019aa4-092a-489f-a93b-50ae2bbd82bd_ContentBits">
    <vt:lpwstr>0</vt:lpwstr>
  </property>
  <property fmtid="{D5CDD505-2E9C-101B-9397-08002B2CF9AE}" pid="11" name="Order">
    <vt:lpwstr>94950100.0000000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